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2" r:id="rId6"/>
    <p:sldId id="262" r:id="rId7"/>
    <p:sldId id="261" r:id="rId8"/>
    <p:sldId id="263" r:id="rId9"/>
    <p:sldId id="269" r:id="rId10"/>
    <p:sldId id="270" r:id="rId11"/>
    <p:sldId id="287" r:id="rId12"/>
    <p:sldId id="271" r:id="rId13"/>
    <p:sldId id="274" r:id="rId14"/>
    <p:sldId id="283" r:id="rId15"/>
    <p:sldId id="272" r:id="rId16"/>
    <p:sldId id="285" r:id="rId17"/>
    <p:sldId id="275" r:id="rId18"/>
    <p:sldId id="278" r:id="rId19"/>
    <p:sldId id="276" r:id="rId20"/>
    <p:sldId id="279" r:id="rId21"/>
    <p:sldId id="280" r:id="rId22"/>
    <p:sldId id="277" r:id="rId23"/>
    <p:sldId id="265" r:id="rId24"/>
    <p:sldId id="284" r:id="rId25"/>
    <p:sldId id="266" r:id="rId26"/>
    <p:sldId id="281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8"/>
    <a:srgbClr val="143D7E"/>
    <a:srgbClr val="2E86AB"/>
    <a:srgbClr val="C6D7E6"/>
    <a:srgbClr val="15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3937129457733"/>
          <c:y val="6.6002399875921172E-2"/>
          <c:w val="0.70624532726221556"/>
          <c:h val="0.816480398965256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effectLst>
              <a:softEdge rad="114300"/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82550"/>
              <a:bevelB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1F9-4DBA-AE51-DBE1781780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1F9-4DBA-AE51-DBE1781780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1F9-4DBA-AE51-DBE1781780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7-E1F9-4DBA-AE51-DBE1781780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9-E1F9-4DBA-AE51-DBE1781780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B-E1F9-4DBA-AE51-DBE1781780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D-E1F9-4DBA-AE51-DBE1781780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F-E1F9-4DBA-AE51-DBE1781780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11-E1F9-4DBA-AE51-DBE1781780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13-E1F9-4DBA-AE51-DBE1781780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softEdge rad="114300"/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82550"/>
                <a:bevelB/>
              </a:sp3d>
            </c:spPr>
            <c:extLst>
              <c:ext xmlns:c16="http://schemas.microsoft.com/office/drawing/2014/chart" uri="{C3380CC4-5D6E-409C-BE32-E72D297353CC}">
                <c16:uniqueId val="{00000015-E1F9-4DBA-AE51-DBE17817802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E1F9-4DBA-AE51-DBE178178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Individuals</c:v>
                </c:pt>
                <c:pt idx="1">
                  <c:v>Goods Transport </c:v>
                </c:pt>
                <c:pt idx="2">
                  <c:v>Public Transport </c:v>
                </c:pt>
                <c:pt idx="3">
                  <c:v>Distributor </c:v>
                </c:pt>
                <c:pt idx="4">
                  <c:v>Services                                          </c:v>
                </c:pt>
                <c:pt idx="5">
                  <c:v>Textile &amp; Allied                             </c:v>
                </c:pt>
                <c:pt idx="6">
                  <c:v>Trading  </c:v>
                </c:pt>
                <c:pt idx="7">
                  <c:v>Fuel &amp; Energy  </c:v>
                </c:pt>
                <c:pt idx="8">
                  <c:v>Food &amp; Allied  </c:v>
                </c:pt>
                <c:pt idx="9">
                  <c:v>Glass, Ceramics &amp; Plastic  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5836190</c:v>
                </c:pt>
                <c:pt idx="1">
                  <c:v>2721547</c:v>
                </c:pt>
                <c:pt idx="2">
                  <c:v>1594143</c:v>
                </c:pt>
                <c:pt idx="3">
                  <c:v>1576814</c:v>
                </c:pt>
                <c:pt idx="4">
                  <c:v>1474531</c:v>
                </c:pt>
                <c:pt idx="5">
                  <c:v>1370689</c:v>
                </c:pt>
                <c:pt idx="6">
                  <c:v>1241977</c:v>
                </c:pt>
                <c:pt idx="7">
                  <c:v>929843</c:v>
                </c:pt>
                <c:pt idx="8">
                  <c:v>644339</c:v>
                </c:pt>
                <c:pt idx="9">
                  <c:v>521387</c:v>
                </c:pt>
                <c:pt idx="10">
                  <c:v>3677559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1F9-4DBA-AE51-DBE1781780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2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2785322183582575E-3"/>
          <c:w val="0.34414964251984903"/>
          <c:h val="0.99016469339476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52445507107003E-2"/>
          <c:y val="0.1294111095688773"/>
          <c:w val="0.93539365593398338"/>
          <c:h val="0.75830616185198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interest margin (%)</c:v>
                </c:pt>
              </c:strCache>
            </c:strRef>
          </c:tx>
          <c:spPr>
            <a:ln w="22225" cap="rnd" cmpd="sng" algn="ctr">
              <a:solidFill>
                <a:schemeClr val="tx1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chemeClr val="tx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-4.5022044850076805E-2"/>
                  <c:y val="2.5333267950008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64-4DE8-8391-61D86A6F8110}"/>
                </c:ext>
              </c:extLst>
            </c:dLbl>
            <c:spPr>
              <a:solidFill>
                <a:srgbClr val="15243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7.3700000000000002E-2</c:v>
                </c:pt>
                <c:pt idx="1">
                  <c:v>8.4500000000000006E-2</c:v>
                </c:pt>
                <c:pt idx="2">
                  <c:v>0.1016</c:v>
                </c:pt>
                <c:pt idx="3">
                  <c:v>0.11940000000000001</c:v>
                </c:pt>
                <c:pt idx="4">
                  <c:v>0.1091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7-49BF-BDB8-1CF0CC7928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Return on equity (%)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C00000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64-4DE8-8391-61D86A6F8110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64-4DE8-8391-61D86A6F8110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64-4DE8-8391-61D86A6F8110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64-4DE8-8391-61D86A6F8110}"/>
                </c:ext>
              </c:extLst>
            </c:dLbl>
            <c:dLbl>
              <c:idx val="4"/>
              <c:layout>
                <c:manualLayout>
                  <c:x val="-4.5022044850076805E-2"/>
                  <c:y val="-2.6634008249934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B4-41FC-B557-306A55D4B7DF}"/>
                </c:ext>
              </c:extLst>
            </c:dLbl>
            <c:spPr>
              <a:solidFill>
                <a:srgbClr val="C00000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0.19470000000000001</c:v>
                </c:pt>
                <c:pt idx="1">
                  <c:v>0.23549999999999999</c:v>
                </c:pt>
                <c:pt idx="2">
                  <c:v>0.13400000000000001</c:v>
                </c:pt>
                <c:pt idx="3">
                  <c:v>8.9599999999999999E-2</c:v>
                </c:pt>
                <c:pt idx="4">
                  <c:v>0.10920000000000001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47-49BF-BDB8-1CF0CC7928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Return on assets (%)</c:v>
                </c:pt>
              </c:strCache>
            </c:strRef>
          </c:tx>
          <c:spPr>
            <a:ln w="22225" cap="rnd" cmpd="sng" algn="ctr">
              <a:solidFill>
                <a:srgbClr val="7030A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7030A0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solidFill>
                <a:srgbClr val="7030A0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Sheet1!$D$2:$D$6</c:f>
              <c:numCache>
                <c:formatCode>0.0%</c:formatCode>
                <c:ptCount val="5"/>
                <c:pt idx="0">
                  <c:v>3.1699999999999999E-2</c:v>
                </c:pt>
                <c:pt idx="1">
                  <c:v>5.2299999999999999E-2</c:v>
                </c:pt>
                <c:pt idx="2">
                  <c:v>3.8800000000000001E-2</c:v>
                </c:pt>
                <c:pt idx="3">
                  <c:v>2.87E-2</c:v>
                </c:pt>
                <c:pt idx="4">
                  <c:v>3.85E-2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47-49BF-BDB8-1CF0CC792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455215776"/>
        <c:axId val="455214792"/>
      </c:lineChart>
      <c:catAx>
        <c:axId val="4552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14792"/>
        <c:crosses val="autoZero"/>
        <c:auto val="1"/>
        <c:lblAlgn val="ctr"/>
        <c:lblOffset val="100"/>
        <c:noMultiLvlLbl val="0"/>
      </c:catAx>
      <c:valAx>
        <c:axId val="455214792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1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96579722050317E-2"/>
          <c:y val="0.19013967659686071"/>
          <c:w val="0.96728098548641195"/>
          <c:h val="0.640340624366497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 to total assets</c:v>
                </c:pt>
              </c:strCache>
            </c:strRef>
          </c:tx>
          <c:spPr>
            <a:ln w="22225" cap="rnd" cmpd="sng" algn="ctr">
              <a:solidFill>
                <a:srgbClr val="00206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002060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0.27</c:v>
                </c:pt>
                <c:pt idx="2">
                  <c:v>0.31</c:v>
                </c:pt>
                <c:pt idx="3">
                  <c:v>0.36</c:v>
                </c:pt>
                <c:pt idx="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4-4C39-858B-B2524F3E24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C00000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0.25</c:v>
                </c:pt>
                <c:pt idx="2">
                  <c:v>0.27</c:v>
                </c:pt>
                <c:pt idx="3">
                  <c:v>0.33</c:v>
                </c:pt>
                <c:pt idx="4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04-4C39-858B-B2524F3E247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687514264"/>
        <c:axId val="687513936"/>
      </c:lineChart>
      <c:catAx>
        <c:axId val="68751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13936"/>
        <c:crosses val="autoZero"/>
        <c:auto val="1"/>
        <c:lblAlgn val="ctr"/>
        <c:lblOffset val="100"/>
        <c:noMultiLvlLbl val="0"/>
      </c:catAx>
      <c:valAx>
        <c:axId val="687513936"/>
        <c:scaling>
          <c:orientation val="minMax"/>
          <c:max val="0.5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14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39260885191039E-2"/>
          <c:y val="0.24871909500365097"/>
          <c:w val="0.97546073911480891"/>
          <c:h val="0.608602335690589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 to earning assets</c:v>
                </c:pt>
              </c:strCache>
            </c:strRef>
          </c:tx>
          <c:spPr>
            <a:ln w="22225" cap="rnd" cmpd="sng" algn="ctr">
              <a:solidFill>
                <a:srgbClr val="090F44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chemeClr val="tx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rgbClr val="090F4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0.18</c:v>
                </c:pt>
                <c:pt idx="2">
                  <c:v>0.17</c:v>
                </c:pt>
                <c:pt idx="3">
                  <c:v>0.21</c:v>
                </c:pt>
                <c:pt idx="4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29-4471-9F5F-9D43234F2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SGA to total income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C00000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29-4471-9F5F-9D43234F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569170136"/>
        <c:axId val="569159968"/>
      </c:lineChart>
      <c:catAx>
        <c:axId val="56917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59968"/>
        <c:crosses val="autoZero"/>
        <c:auto val="1"/>
        <c:lblAlgn val="ctr"/>
        <c:lblOffset val="100"/>
        <c:noMultiLvlLbl val="0"/>
      </c:catAx>
      <c:valAx>
        <c:axId val="569159968"/>
        <c:scaling>
          <c:orientation val="minMax"/>
          <c:min val="5.000000000000001E-2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7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75768985482702"/>
          <c:y val="5.4114571145622584E-2"/>
          <c:w val="0.85966207230722913"/>
          <c:h val="0.866250593649505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</c:v>
                </c:pt>
              </c:strCache>
            </c:strRef>
          </c:tx>
          <c:spPr>
            <a:solidFill>
              <a:srgbClr val="052569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13343</c:v>
                </c:pt>
                <c:pt idx="1">
                  <c:v>11774</c:v>
                </c:pt>
                <c:pt idx="2">
                  <c:v>11386</c:v>
                </c:pt>
                <c:pt idx="3">
                  <c:v>8454</c:v>
                </c:pt>
                <c:pt idx="4">
                  <c:v>9203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8-493E-9B19-03AB15D37A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COD</c:v>
                </c:pt>
              </c:strCache>
            </c:strRef>
          </c:tx>
          <c:spPr>
            <a:solidFill>
              <a:srgbClr val="CC050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_(* #,##0_);_(* \(#,##0\);_(* "-"_);_(@_)</c:formatCode>
                <c:ptCount val="5"/>
                <c:pt idx="0">
                  <c:v>6028</c:v>
                </c:pt>
                <c:pt idx="1">
                  <c:v>5276</c:v>
                </c:pt>
                <c:pt idx="2">
                  <c:v>4259</c:v>
                </c:pt>
                <c:pt idx="3">
                  <c:v>4407</c:v>
                </c:pt>
                <c:pt idx="4">
                  <c:v>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8-493E-9B19-03AB15D37A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rgbClr val="888888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Sheet1!$D$2:$D$6</c:f>
              <c:numCache>
                <c:formatCode>_(* #,##0_);_(* \(#,##0\);_(* "-"_);_(@_)</c:formatCode>
                <c:ptCount val="5"/>
                <c:pt idx="0">
                  <c:v>4466</c:v>
                </c:pt>
                <c:pt idx="1">
                  <c:v>7249</c:v>
                </c:pt>
                <c:pt idx="2">
                  <c:v>8013</c:v>
                </c:pt>
                <c:pt idx="3">
                  <c:v>8234</c:v>
                </c:pt>
                <c:pt idx="4">
                  <c:v>8526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8-493E-9B19-03AB15D37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shape val="box"/>
        <c:axId val="446980008"/>
        <c:axId val="446984600"/>
        <c:axId val="0"/>
      </c:bar3DChart>
      <c:catAx>
        <c:axId val="44698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84600"/>
        <c:crosses val="autoZero"/>
        <c:auto val="1"/>
        <c:lblAlgn val="ctr"/>
        <c:lblOffset val="100"/>
        <c:noMultiLvlLbl val="0"/>
      </c:catAx>
      <c:valAx>
        <c:axId val="446984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crossAx val="446980008"/>
        <c:crosses val="autoZero"/>
        <c:crossBetween val="between"/>
      </c:valAx>
      <c:spPr>
        <a:noFill/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6.9156349710047032E-3"/>
          <c:y val="0.30781326674585285"/>
          <c:w val="0.12999388029834522"/>
          <c:h val="0.47465755926868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08374595543848E-2"/>
          <c:y val="0.17051994122676509"/>
          <c:w val="0.95707163584877364"/>
          <c:h val="0.69750035240549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P/E Multiple</c:v>
                </c:pt>
              </c:strCache>
            </c:strRef>
          </c:tx>
          <c:spPr>
            <a:solidFill>
              <a:srgbClr val="090F44"/>
            </a:solidFill>
            <a:ln w="952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4.2699999999999996</c:v>
                </c:pt>
                <c:pt idx="1">
                  <c:v>5.18</c:v>
                </c:pt>
                <c:pt idx="2">
                  <c:v>4.0199999999999996</c:v>
                </c:pt>
                <c:pt idx="3">
                  <c:v>5.81</c:v>
                </c:pt>
                <c:pt idx="4">
                  <c:v>4.9400000000000004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A-4B69-86C2-C2321DB70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236112"/>
        <c:axId val="4552439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Dividend payout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rgbClr val="C00000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0.61</c:v>
                </c:pt>
                <c:pt idx="3">
                  <c:v>0.89170000000000005</c:v>
                </c:pt>
                <c:pt idx="4">
                  <c:v>0.76719999999999999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6A-4B69-86C2-C2321DB70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070400"/>
        <c:axId val="476073680"/>
      </c:lineChart>
      <c:catAx>
        <c:axId val="45523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43984"/>
        <c:crosses val="autoZero"/>
        <c:auto val="1"/>
        <c:lblAlgn val="ctr"/>
        <c:lblOffset val="100"/>
        <c:noMultiLvlLbl val="0"/>
      </c:catAx>
      <c:valAx>
        <c:axId val="45524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36112"/>
        <c:crosses val="autoZero"/>
        <c:crossBetween val="between"/>
      </c:valAx>
      <c:valAx>
        <c:axId val="476073680"/>
        <c:scaling>
          <c:orientation val="minMax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070400"/>
        <c:crosses val="max"/>
        <c:crossBetween val="between"/>
      </c:valAx>
      <c:catAx>
        <c:axId val="47607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07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39260885191039E-2"/>
          <c:y val="0.24871909500365097"/>
          <c:w val="0.97546073911480891"/>
          <c:h val="0.608602335690589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 to Book Ratio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chemeClr val="tx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0.74</c:v>
                </c:pt>
                <c:pt idx="1">
                  <c:v>0.83</c:v>
                </c:pt>
                <c:pt idx="2">
                  <c:v>0.51</c:v>
                </c:pt>
                <c:pt idx="3">
                  <c:v>0.47</c:v>
                </c:pt>
                <c:pt idx="4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31-4955-827B-42ACE5A77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170136"/>
        <c:axId val="569159968"/>
      </c:lineChart>
      <c:catAx>
        <c:axId val="56917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59968"/>
        <c:crosses val="autoZero"/>
        <c:auto val="1"/>
        <c:lblAlgn val="ctr"/>
        <c:lblOffset val="100"/>
        <c:noMultiLvlLbl val="0"/>
      </c:catAx>
      <c:valAx>
        <c:axId val="569159968"/>
        <c:scaling>
          <c:orientation val="minMax"/>
          <c:max val="1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6917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23B34-B357-4B7A-989E-74FAC251617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4E198-EE3C-41D5-8202-CD8FE8C66457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Arial" panose="020B0604020202020204" pitchFamily="34" charset="0"/>
            </a:rPr>
            <a:t>Distribution Zones</a:t>
          </a:r>
          <a:endParaRPr lang="en-US" sz="28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gm:t>
    </dgm:pt>
    <dgm:pt modelId="{F73DF707-C331-499E-9937-98F7A0240549}" type="parTrans" cxnId="{7B32BA71-C22C-4BB1-A4EB-67D10DC4FEDE}">
      <dgm:prSet/>
      <dgm:spPr/>
      <dgm:t>
        <a:bodyPr/>
        <a:lstStyle/>
        <a:p>
          <a:endParaRPr lang="en-US" sz="1100"/>
        </a:p>
      </dgm:t>
    </dgm:pt>
    <dgm:pt modelId="{8E6D2AAC-5AD4-4A22-B88B-CF10C903B755}" type="sibTrans" cxnId="{7B32BA71-C22C-4BB1-A4EB-67D10DC4FEDE}">
      <dgm:prSet/>
      <dgm:spPr/>
      <dgm:t>
        <a:bodyPr/>
        <a:lstStyle/>
        <a:p>
          <a:endParaRPr lang="en-US" sz="1100"/>
        </a:p>
      </dgm:t>
    </dgm:pt>
    <dgm:pt modelId="{3B5A74FA-75D0-4E7A-A239-70151B8BFBB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FAISALABAD</a:t>
          </a:r>
        </a:p>
      </dgm:t>
    </dgm:pt>
    <dgm:pt modelId="{C4B5CE17-0B24-41D3-91F5-E75F35386EA5}" type="parTrans" cxnId="{78FFC7FC-7948-47A1-AE35-62B8CC6AE42D}">
      <dgm:prSet/>
      <dgm:spPr/>
      <dgm:t>
        <a:bodyPr/>
        <a:lstStyle/>
        <a:p>
          <a:endParaRPr lang="en-US" sz="1100"/>
        </a:p>
      </dgm:t>
    </dgm:pt>
    <dgm:pt modelId="{097786AC-0046-4941-8417-5A41674B83E9}" type="sibTrans" cxnId="{78FFC7FC-7948-47A1-AE35-62B8CC6AE42D}">
      <dgm:prSet/>
      <dgm:spPr/>
      <dgm:t>
        <a:bodyPr/>
        <a:lstStyle/>
        <a:p>
          <a:endParaRPr lang="en-US" sz="1100"/>
        </a:p>
      </dgm:t>
    </dgm:pt>
    <dgm:pt modelId="{7CD57A42-2E1F-422C-8A5B-4537CA55C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HYDERABAD</a:t>
          </a:r>
        </a:p>
      </dgm:t>
    </dgm:pt>
    <dgm:pt modelId="{9CE4FA1A-2557-4487-8520-C365E9834CE5}" type="parTrans" cxnId="{4EAA936E-0D0D-438B-B0A4-4DF08F04E7A2}">
      <dgm:prSet/>
      <dgm:spPr/>
      <dgm:t>
        <a:bodyPr/>
        <a:lstStyle/>
        <a:p>
          <a:endParaRPr lang="en-US" sz="1100"/>
        </a:p>
      </dgm:t>
    </dgm:pt>
    <dgm:pt modelId="{C5007ADC-C7C0-45F5-A0F6-6B12BA3410BB}" type="sibTrans" cxnId="{4EAA936E-0D0D-438B-B0A4-4DF08F04E7A2}">
      <dgm:prSet/>
      <dgm:spPr/>
      <dgm:t>
        <a:bodyPr/>
        <a:lstStyle/>
        <a:p>
          <a:endParaRPr lang="en-US" sz="1100"/>
        </a:p>
      </dgm:t>
    </dgm:pt>
    <dgm:pt modelId="{3D35FDE3-DF89-4EBA-91E9-F54C6A9B91C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ISLAMABAD</a:t>
          </a:r>
        </a:p>
      </dgm:t>
    </dgm:pt>
    <dgm:pt modelId="{38937A87-875D-4336-BFA7-FDA2B0C03B79}" type="parTrans" cxnId="{4996CD04-EBDD-41A4-9DAB-599A34A87720}">
      <dgm:prSet/>
      <dgm:spPr/>
      <dgm:t>
        <a:bodyPr/>
        <a:lstStyle/>
        <a:p>
          <a:endParaRPr lang="en-US" sz="1100"/>
        </a:p>
      </dgm:t>
    </dgm:pt>
    <dgm:pt modelId="{132F54BF-D4DB-44A2-A438-A3DF5CD1129E}" type="sibTrans" cxnId="{4996CD04-EBDD-41A4-9DAB-599A34A87720}">
      <dgm:prSet/>
      <dgm:spPr/>
      <dgm:t>
        <a:bodyPr/>
        <a:lstStyle/>
        <a:p>
          <a:endParaRPr lang="en-US" sz="1100"/>
        </a:p>
      </dgm:t>
    </dgm:pt>
    <dgm:pt modelId="{821DAB4F-76BA-47D9-92FA-6D7FBF38AF5E}">
      <dgm:prSet custT="1"/>
      <dgm:spPr/>
      <dgm:t>
        <a:bodyPr/>
        <a:lstStyle/>
        <a:p>
          <a:r>
            <a:rPr lang="en-US" sz="1100" b="0" i="0" u="none" dirty="0"/>
            <a:t>JHANG</a:t>
          </a:r>
          <a:endParaRPr lang="en-US" sz="1100" dirty="0"/>
        </a:p>
      </dgm:t>
    </dgm:pt>
    <dgm:pt modelId="{DD113FD6-068B-4F35-8A68-F3E606B844BA}" type="parTrans" cxnId="{8E5CE436-B113-49C2-987D-55ABDF49B352}">
      <dgm:prSet/>
      <dgm:spPr/>
      <dgm:t>
        <a:bodyPr/>
        <a:lstStyle/>
        <a:p>
          <a:endParaRPr lang="en-US" sz="1100"/>
        </a:p>
      </dgm:t>
    </dgm:pt>
    <dgm:pt modelId="{642383D9-32A6-4F69-B817-8B413F29E333}" type="sibTrans" cxnId="{8E5CE436-B113-49C2-987D-55ABDF49B352}">
      <dgm:prSet/>
      <dgm:spPr/>
      <dgm:t>
        <a:bodyPr/>
        <a:lstStyle/>
        <a:p>
          <a:endParaRPr lang="en-US" sz="1100"/>
        </a:p>
      </dgm:t>
    </dgm:pt>
    <dgm:pt modelId="{9B746359-0E0F-4716-97E7-34AFEF2269CA}">
      <dgm:prSet custT="1"/>
      <dgm:spPr/>
      <dgm:t>
        <a:bodyPr/>
        <a:lstStyle/>
        <a:p>
          <a:r>
            <a:rPr lang="en-US" sz="1100" b="0" i="0" u="none" dirty="0"/>
            <a:t>SAHIWAL</a:t>
          </a:r>
          <a:endParaRPr lang="en-US" sz="1100" dirty="0"/>
        </a:p>
      </dgm:t>
    </dgm:pt>
    <dgm:pt modelId="{4D01AA3B-220F-4F0A-8AB5-7CAAA569ED24}" type="parTrans" cxnId="{EFB4A2BA-FC8E-4444-8667-E2B50EE38B39}">
      <dgm:prSet/>
      <dgm:spPr/>
      <dgm:t>
        <a:bodyPr/>
        <a:lstStyle/>
        <a:p>
          <a:endParaRPr lang="en-US" sz="1100"/>
        </a:p>
      </dgm:t>
    </dgm:pt>
    <dgm:pt modelId="{47543F27-BF5A-4E04-BDF1-B016DCE123D3}" type="sibTrans" cxnId="{EFB4A2BA-FC8E-4444-8667-E2B50EE38B39}">
      <dgm:prSet/>
      <dgm:spPr/>
      <dgm:t>
        <a:bodyPr/>
        <a:lstStyle/>
        <a:p>
          <a:endParaRPr lang="en-US" sz="1100"/>
        </a:p>
      </dgm:t>
    </dgm:pt>
    <dgm:pt modelId="{EC0B7AEF-D445-441F-9B48-927D0437CC4E}">
      <dgm:prSet custT="1"/>
      <dgm:spPr/>
      <dgm:t>
        <a:bodyPr/>
        <a:lstStyle/>
        <a:p>
          <a:r>
            <a:rPr lang="en-US" sz="1100" b="0" i="0" u="none" dirty="0"/>
            <a:t>SARGODHA</a:t>
          </a:r>
          <a:endParaRPr lang="en-US" sz="1100" dirty="0"/>
        </a:p>
      </dgm:t>
    </dgm:pt>
    <dgm:pt modelId="{6C28DCF4-06A1-4DF5-8833-2286F97BD1F7}" type="parTrans" cxnId="{126DEEE9-BB68-453E-87AF-D3256D9F11C3}">
      <dgm:prSet/>
      <dgm:spPr/>
      <dgm:t>
        <a:bodyPr/>
        <a:lstStyle/>
        <a:p>
          <a:endParaRPr lang="en-US" sz="1100"/>
        </a:p>
      </dgm:t>
    </dgm:pt>
    <dgm:pt modelId="{B389F08E-B1DA-42EA-B1E4-41B433B607CD}" type="sibTrans" cxnId="{126DEEE9-BB68-453E-87AF-D3256D9F11C3}">
      <dgm:prSet/>
      <dgm:spPr/>
      <dgm:t>
        <a:bodyPr/>
        <a:lstStyle/>
        <a:p>
          <a:endParaRPr lang="en-US" sz="1100"/>
        </a:p>
      </dgm:t>
    </dgm:pt>
    <dgm:pt modelId="{33117D9D-D8FE-4C61-819B-E7CF076836D6}">
      <dgm:prSet custT="1"/>
      <dgm:spPr/>
      <dgm:t>
        <a:bodyPr/>
        <a:lstStyle/>
        <a:p>
          <a:r>
            <a:rPr lang="en-US" sz="1100" b="0" i="0" u="none" dirty="0"/>
            <a:t>SUKKUR</a:t>
          </a:r>
          <a:endParaRPr lang="en-US" sz="1100" dirty="0"/>
        </a:p>
      </dgm:t>
    </dgm:pt>
    <dgm:pt modelId="{830825D4-A194-46C4-833A-ADA8EDB7D8B3}" type="parTrans" cxnId="{53EE0CFB-DED4-4A8D-BE53-04A55CD0C5F3}">
      <dgm:prSet/>
      <dgm:spPr/>
      <dgm:t>
        <a:bodyPr/>
        <a:lstStyle/>
        <a:p>
          <a:endParaRPr lang="en-US" sz="1100"/>
        </a:p>
      </dgm:t>
    </dgm:pt>
    <dgm:pt modelId="{8C006511-5F23-4DBC-A4EB-CABC90732FBC}" type="sibTrans" cxnId="{53EE0CFB-DED4-4A8D-BE53-04A55CD0C5F3}">
      <dgm:prSet/>
      <dgm:spPr/>
      <dgm:t>
        <a:bodyPr/>
        <a:lstStyle/>
        <a:p>
          <a:endParaRPr lang="en-US" sz="1100"/>
        </a:p>
      </dgm:t>
    </dgm:pt>
    <dgm:pt modelId="{6447B451-CB11-45C1-928A-720AAC4F7E01}">
      <dgm:prSet phldrT="[Text]" custT="1"/>
      <dgm:spPr/>
      <dgm:t>
        <a:bodyPr/>
        <a:lstStyle/>
        <a:p>
          <a:r>
            <a:rPr lang="en-US" sz="1100" b="0" i="0" u="none" dirty="0"/>
            <a:t>CHAKWAL</a:t>
          </a:r>
          <a:endParaRPr lang="en-US" sz="1100" dirty="0"/>
        </a:p>
      </dgm:t>
    </dgm:pt>
    <dgm:pt modelId="{06F837CD-F8E5-43B4-866E-8E8D586D96CB}" type="parTrans" cxnId="{B803179F-FDB2-4964-B6C1-ACFA3C706867}">
      <dgm:prSet/>
      <dgm:spPr/>
      <dgm:t>
        <a:bodyPr/>
        <a:lstStyle/>
        <a:p>
          <a:endParaRPr lang="en-US" sz="1100"/>
        </a:p>
      </dgm:t>
    </dgm:pt>
    <dgm:pt modelId="{83E0DE37-52BF-4B2B-ADD5-E6545AD51750}" type="sibTrans" cxnId="{B803179F-FDB2-4964-B6C1-ACFA3C706867}">
      <dgm:prSet/>
      <dgm:spPr/>
      <dgm:t>
        <a:bodyPr/>
        <a:lstStyle/>
        <a:p>
          <a:endParaRPr lang="en-US" sz="1100"/>
        </a:p>
      </dgm:t>
    </dgm:pt>
    <dgm:pt modelId="{15E97CBF-A505-4309-913C-5EB49729EDEE}">
      <dgm:prSet custT="1"/>
      <dgm:spPr/>
      <dgm:t>
        <a:bodyPr/>
        <a:lstStyle/>
        <a:p>
          <a:r>
            <a:rPr lang="en-US" sz="1100" b="0" i="0" u="none" dirty="0"/>
            <a:t>MIRPUR</a:t>
          </a:r>
          <a:endParaRPr lang="en-US" sz="1100" dirty="0"/>
        </a:p>
      </dgm:t>
    </dgm:pt>
    <dgm:pt modelId="{CE665B5B-1272-43E1-A8ED-D7F549B4F5E6}" type="parTrans" cxnId="{92709468-9733-443C-B8A4-532E36CC6A4D}">
      <dgm:prSet/>
      <dgm:spPr/>
      <dgm:t>
        <a:bodyPr/>
        <a:lstStyle/>
        <a:p>
          <a:endParaRPr lang="en-US" sz="1100"/>
        </a:p>
      </dgm:t>
    </dgm:pt>
    <dgm:pt modelId="{60559153-AF73-4533-9725-6D330CAB697B}" type="sibTrans" cxnId="{92709468-9733-443C-B8A4-532E36CC6A4D}">
      <dgm:prSet/>
      <dgm:spPr/>
      <dgm:t>
        <a:bodyPr/>
        <a:lstStyle/>
        <a:p>
          <a:endParaRPr lang="en-US" sz="1100"/>
        </a:p>
      </dgm:t>
    </dgm:pt>
    <dgm:pt modelId="{C4B8C426-BD9A-44CE-B0EF-D37E1768E439}">
      <dgm:prSet custT="1"/>
      <dgm:spPr/>
      <dgm:t>
        <a:bodyPr/>
        <a:lstStyle/>
        <a:p>
          <a:r>
            <a:rPr lang="en-US" sz="1100" b="0" i="0" u="none" dirty="0"/>
            <a:t>RAWALPINDI</a:t>
          </a:r>
          <a:endParaRPr lang="en-US" sz="1100" dirty="0"/>
        </a:p>
      </dgm:t>
    </dgm:pt>
    <dgm:pt modelId="{B39EECBC-D860-49FC-B168-85A90A9095FC}" type="parTrans" cxnId="{28D7B707-70C9-4A02-A587-D8C066E9E1CE}">
      <dgm:prSet/>
      <dgm:spPr/>
      <dgm:t>
        <a:bodyPr/>
        <a:lstStyle/>
        <a:p>
          <a:endParaRPr lang="en-US" sz="1100"/>
        </a:p>
      </dgm:t>
    </dgm:pt>
    <dgm:pt modelId="{37FCD7CF-C1B7-442D-8F82-2B98AE561AEB}" type="sibTrans" cxnId="{28D7B707-70C9-4A02-A587-D8C066E9E1CE}">
      <dgm:prSet/>
      <dgm:spPr/>
      <dgm:t>
        <a:bodyPr/>
        <a:lstStyle/>
        <a:p>
          <a:endParaRPr lang="en-US" sz="1100"/>
        </a:p>
      </dgm:t>
    </dgm:pt>
    <dgm:pt modelId="{A8374E91-241C-48CA-8A8B-4F54461A7CDB}">
      <dgm:prSet custT="1"/>
      <dgm:spPr/>
      <dgm:t>
        <a:bodyPr/>
        <a:lstStyle/>
        <a:p>
          <a:r>
            <a:rPr lang="en-US" sz="1100" b="0" i="0" u="none" dirty="0"/>
            <a:t>TALAGANG</a:t>
          </a:r>
          <a:endParaRPr lang="en-US" sz="1100" dirty="0"/>
        </a:p>
      </dgm:t>
    </dgm:pt>
    <dgm:pt modelId="{A8FF3217-040E-4591-8236-B1349AEA290A}" type="parTrans" cxnId="{FFE3239E-B94C-4FEF-8B49-D018E80F68D2}">
      <dgm:prSet/>
      <dgm:spPr/>
      <dgm:t>
        <a:bodyPr/>
        <a:lstStyle/>
        <a:p>
          <a:endParaRPr lang="en-US" sz="1100"/>
        </a:p>
      </dgm:t>
    </dgm:pt>
    <dgm:pt modelId="{322FD33A-3211-4E71-90C7-04558399D3CC}" type="sibTrans" cxnId="{FFE3239E-B94C-4FEF-8B49-D018E80F68D2}">
      <dgm:prSet/>
      <dgm:spPr/>
      <dgm:t>
        <a:bodyPr/>
        <a:lstStyle/>
        <a:p>
          <a:endParaRPr lang="en-US" sz="1100"/>
        </a:p>
      </dgm:t>
    </dgm:pt>
    <dgm:pt modelId="{010A1968-EBA2-44E8-B1E2-DB9A6B6A2330}">
      <dgm:prSet custT="1"/>
      <dgm:spPr/>
      <dgm:t>
        <a:bodyPr/>
        <a:lstStyle/>
        <a:p>
          <a:r>
            <a:rPr lang="en-US" sz="1100" b="0" i="0" u="none" dirty="0"/>
            <a:t>TAXILA</a:t>
          </a:r>
          <a:endParaRPr lang="en-US" sz="1100" dirty="0"/>
        </a:p>
      </dgm:t>
    </dgm:pt>
    <dgm:pt modelId="{53B35E67-8689-424E-9150-06797293A6C7}" type="parTrans" cxnId="{DCDE34EA-07F5-4952-9CF4-31ABF303FE8D}">
      <dgm:prSet/>
      <dgm:spPr/>
      <dgm:t>
        <a:bodyPr/>
        <a:lstStyle/>
        <a:p>
          <a:endParaRPr lang="en-US" sz="1100"/>
        </a:p>
      </dgm:t>
    </dgm:pt>
    <dgm:pt modelId="{9295B2BC-BEAF-46FB-A654-5795C268325B}" type="sibTrans" cxnId="{DCDE34EA-07F5-4952-9CF4-31ABF303FE8D}">
      <dgm:prSet/>
      <dgm:spPr/>
      <dgm:t>
        <a:bodyPr/>
        <a:lstStyle/>
        <a:p>
          <a:endParaRPr lang="en-US" sz="1100"/>
        </a:p>
      </dgm:t>
    </dgm:pt>
    <dgm:pt modelId="{E5739B9F-284B-4A94-B46B-835C9FC00261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KARACHI</a:t>
          </a:r>
        </a:p>
      </dgm:t>
    </dgm:pt>
    <dgm:pt modelId="{A37C3F32-ED5A-4E62-8065-9712AE29D9B7}" type="parTrans" cxnId="{7CADA1A0-52EA-4451-BAB2-D99BA578006F}">
      <dgm:prSet/>
      <dgm:spPr/>
      <dgm:t>
        <a:bodyPr/>
        <a:lstStyle/>
        <a:p>
          <a:endParaRPr lang="en-US" sz="1100"/>
        </a:p>
      </dgm:t>
    </dgm:pt>
    <dgm:pt modelId="{7FF3F86A-409E-4118-92D4-2C8CB83A8F70}" type="sibTrans" cxnId="{7CADA1A0-52EA-4451-BAB2-D99BA578006F}">
      <dgm:prSet/>
      <dgm:spPr/>
      <dgm:t>
        <a:bodyPr/>
        <a:lstStyle/>
        <a:p>
          <a:endParaRPr lang="en-US" sz="1100"/>
        </a:p>
      </dgm:t>
    </dgm:pt>
    <dgm:pt modelId="{286F763E-6C1E-43B7-A513-C7497F5C45BA}">
      <dgm:prSet custT="1"/>
      <dgm:spPr/>
      <dgm:t>
        <a:bodyPr/>
        <a:lstStyle/>
        <a:p>
          <a:r>
            <a:rPr lang="en-US" sz="1100" b="0" i="0" u="none" dirty="0"/>
            <a:t>CLIFTON</a:t>
          </a:r>
          <a:endParaRPr lang="en-US" sz="1100" dirty="0"/>
        </a:p>
      </dgm:t>
    </dgm:pt>
    <dgm:pt modelId="{FE67E04C-E3EC-486D-9E63-454274C4D15D}" type="parTrans" cxnId="{EB240AAE-394C-47FA-A5B4-3880EB501DFC}">
      <dgm:prSet/>
      <dgm:spPr/>
      <dgm:t>
        <a:bodyPr/>
        <a:lstStyle/>
        <a:p>
          <a:endParaRPr lang="en-US" sz="1100"/>
        </a:p>
      </dgm:t>
    </dgm:pt>
    <dgm:pt modelId="{683391D2-CD0A-4DB3-B8A6-9869E4537B14}" type="sibTrans" cxnId="{EB240AAE-394C-47FA-A5B4-3880EB501DFC}">
      <dgm:prSet/>
      <dgm:spPr/>
      <dgm:t>
        <a:bodyPr/>
        <a:lstStyle/>
        <a:p>
          <a:endParaRPr lang="en-US" sz="1100"/>
        </a:p>
      </dgm:t>
    </dgm:pt>
    <dgm:pt modelId="{FEF2A7E6-2E46-47FF-9D61-1E39649C70EF}">
      <dgm:prSet custT="1"/>
      <dgm:spPr/>
      <dgm:t>
        <a:bodyPr/>
        <a:lstStyle/>
        <a:p>
          <a:r>
            <a:rPr lang="en-US" sz="1100" b="0" i="0" u="none" dirty="0"/>
            <a:t>KHALID BIN WALEED</a:t>
          </a:r>
          <a:endParaRPr lang="en-US" sz="1100" dirty="0"/>
        </a:p>
      </dgm:t>
    </dgm:pt>
    <dgm:pt modelId="{553ECC1C-E641-43F0-B7EC-C992F87665A9}" type="parTrans" cxnId="{837DE712-4F59-473F-AA92-AE27A6AA0DB9}">
      <dgm:prSet/>
      <dgm:spPr/>
      <dgm:t>
        <a:bodyPr/>
        <a:lstStyle/>
        <a:p>
          <a:endParaRPr lang="en-US" sz="1100"/>
        </a:p>
      </dgm:t>
    </dgm:pt>
    <dgm:pt modelId="{E592B163-069C-4E48-9932-073C9BD94802}" type="sibTrans" cxnId="{837DE712-4F59-473F-AA92-AE27A6AA0DB9}">
      <dgm:prSet/>
      <dgm:spPr/>
      <dgm:t>
        <a:bodyPr/>
        <a:lstStyle/>
        <a:p>
          <a:endParaRPr lang="en-US" sz="1100"/>
        </a:p>
      </dgm:t>
    </dgm:pt>
    <dgm:pt modelId="{EB2B1A7B-89DE-47E5-A911-047214C1FB66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LAHORE</a:t>
          </a:r>
        </a:p>
      </dgm:t>
    </dgm:pt>
    <dgm:pt modelId="{774B8444-084C-428E-BA45-9A7B15667E16}" type="parTrans" cxnId="{0639D2BC-2B96-4EDC-8FF9-3D00980FAFD0}">
      <dgm:prSet/>
      <dgm:spPr/>
      <dgm:t>
        <a:bodyPr/>
        <a:lstStyle/>
        <a:p>
          <a:endParaRPr lang="en-US" sz="1100"/>
        </a:p>
      </dgm:t>
    </dgm:pt>
    <dgm:pt modelId="{46178BA8-AD0D-4FA6-9803-57F26DCC08C6}" type="sibTrans" cxnId="{0639D2BC-2B96-4EDC-8FF9-3D00980FAFD0}">
      <dgm:prSet/>
      <dgm:spPr/>
      <dgm:t>
        <a:bodyPr/>
        <a:lstStyle/>
        <a:p>
          <a:endParaRPr lang="en-US" sz="1100"/>
        </a:p>
      </dgm:t>
    </dgm:pt>
    <dgm:pt modelId="{579BE45C-B5C1-4208-B30C-A79A8A931C7D}">
      <dgm:prSet custT="1"/>
      <dgm:spPr/>
      <dgm:t>
        <a:bodyPr/>
        <a:lstStyle/>
        <a:p>
          <a:r>
            <a:rPr lang="en-US" sz="1100" b="0" i="0" u="none" dirty="0"/>
            <a:t>KOT ABDUL MALIK</a:t>
          </a:r>
          <a:endParaRPr lang="en-US" sz="1100" dirty="0"/>
        </a:p>
      </dgm:t>
    </dgm:pt>
    <dgm:pt modelId="{EB3E8A55-5DCB-4A39-B2DD-9B2439237EDE}" type="parTrans" cxnId="{DFA184C5-1087-4A18-86CD-5F340A919A8F}">
      <dgm:prSet/>
      <dgm:spPr/>
      <dgm:t>
        <a:bodyPr/>
        <a:lstStyle/>
        <a:p>
          <a:endParaRPr lang="en-US" sz="1100"/>
        </a:p>
      </dgm:t>
    </dgm:pt>
    <dgm:pt modelId="{AA174757-5559-405B-AE3E-1B04342754A0}" type="sibTrans" cxnId="{DFA184C5-1087-4A18-86CD-5F340A919A8F}">
      <dgm:prSet/>
      <dgm:spPr/>
      <dgm:t>
        <a:bodyPr/>
        <a:lstStyle/>
        <a:p>
          <a:endParaRPr lang="en-US" sz="1100"/>
        </a:p>
      </dgm:t>
    </dgm:pt>
    <dgm:pt modelId="{E6474030-8EF6-4084-A9EF-CEFBEA6D9D99}">
      <dgm:prSet custT="1"/>
      <dgm:spPr/>
      <dgm:t>
        <a:bodyPr/>
        <a:lstStyle/>
        <a:p>
          <a:r>
            <a:rPr lang="en-US" sz="1100" b="0" i="0" u="none" dirty="0"/>
            <a:t>THOKAR NIAZ BAIG</a:t>
          </a:r>
          <a:endParaRPr lang="en-US" sz="1100" dirty="0"/>
        </a:p>
      </dgm:t>
    </dgm:pt>
    <dgm:pt modelId="{28A3DBFB-7BB0-46D7-BC0E-04C29E3A008F}" type="parTrans" cxnId="{299CCB23-D86A-4DC7-9E17-20764DC947CE}">
      <dgm:prSet/>
      <dgm:spPr/>
      <dgm:t>
        <a:bodyPr/>
        <a:lstStyle/>
        <a:p>
          <a:endParaRPr lang="en-US" sz="1100"/>
        </a:p>
      </dgm:t>
    </dgm:pt>
    <dgm:pt modelId="{4A182CAA-FAAA-4F83-9B31-D3CF6E5A558C}" type="sibTrans" cxnId="{299CCB23-D86A-4DC7-9E17-20764DC947CE}">
      <dgm:prSet/>
      <dgm:spPr/>
      <dgm:t>
        <a:bodyPr/>
        <a:lstStyle/>
        <a:p>
          <a:endParaRPr lang="en-US" sz="1100"/>
        </a:p>
      </dgm:t>
    </dgm:pt>
    <dgm:pt modelId="{A320612C-1978-4C4D-B246-6C830984F8C0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MULTAN</a:t>
          </a:r>
        </a:p>
      </dgm:t>
    </dgm:pt>
    <dgm:pt modelId="{F4444E5A-36BC-4D60-9EB1-DECEE9B14F62}" type="parTrans" cxnId="{AD5A137D-5FF4-4D88-A504-595E6582F01F}">
      <dgm:prSet/>
      <dgm:spPr/>
      <dgm:t>
        <a:bodyPr/>
        <a:lstStyle/>
        <a:p>
          <a:endParaRPr lang="en-US" sz="1100"/>
        </a:p>
      </dgm:t>
    </dgm:pt>
    <dgm:pt modelId="{9548842A-1668-472D-AD3F-0AC5D9DA77E7}" type="sibTrans" cxnId="{AD5A137D-5FF4-4D88-A504-595E6582F01F}">
      <dgm:prSet/>
      <dgm:spPr/>
      <dgm:t>
        <a:bodyPr/>
        <a:lstStyle/>
        <a:p>
          <a:endParaRPr lang="en-US" sz="1100"/>
        </a:p>
      </dgm:t>
    </dgm:pt>
    <dgm:pt modelId="{C44D3731-9C29-4896-81F0-FF20BD7AB668}">
      <dgm:prSet custT="1"/>
      <dgm:spPr/>
      <dgm:t>
        <a:bodyPr/>
        <a:lstStyle/>
        <a:p>
          <a:r>
            <a:rPr lang="en-US" sz="1100" b="0" i="0" u="none" dirty="0"/>
            <a:t>BAHAWALPUR</a:t>
          </a:r>
          <a:endParaRPr lang="en-US" sz="1100" dirty="0"/>
        </a:p>
      </dgm:t>
    </dgm:pt>
    <dgm:pt modelId="{4AEC8D56-6002-44B0-9EFC-C167463BBF1A}" type="parTrans" cxnId="{BE03577B-61E6-4842-AB69-5E6F2698671D}">
      <dgm:prSet/>
      <dgm:spPr/>
      <dgm:t>
        <a:bodyPr/>
        <a:lstStyle/>
        <a:p>
          <a:endParaRPr lang="en-US" sz="1100"/>
        </a:p>
      </dgm:t>
    </dgm:pt>
    <dgm:pt modelId="{2D584055-165B-4F41-9195-F71221456641}" type="sibTrans" cxnId="{BE03577B-61E6-4842-AB69-5E6F2698671D}">
      <dgm:prSet/>
      <dgm:spPr/>
      <dgm:t>
        <a:bodyPr/>
        <a:lstStyle/>
        <a:p>
          <a:endParaRPr lang="en-US" sz="1100"/>
        </a:p>
      </dgm:t>
    </dgm:pt>
    <dgm:pt modelId="{1A808B61-4B9A-4D23-AB95-D6A5F539A94A}">
      <dgm:prSet custT="1"/>
      <dgm:spPr/>
      <dgm:t>
        <a:bodyPr/>
        <a:lstStyle/>
        <a:p>
          <a:r>
            <a:rPr lang="en-US" sz="1100" b="0" i="0" u="none" dirty="0"/>
            <a:t>RAHIM YAR KHAN</a:t>
          </a:r>
          <a:endParaRPr lang="en-US" sz="1100" dirty="0"/>
        </a:p>
      </dgm:t>
    </dgm:pt>
    <dgm:pt modelId="{A4B7E80E-33D7-4F48-814B-FAB3CF10E0FC}" type="parTrans" cxnId="{A6FEF38B-EBF6-462F-B56D-1592A816AECA}">
      <dgm:prSet/>
      <dgm:spPr/>
      <dgm:t>
        <a:bodyPr/>
        <a:lstStyle/>
        <a:p>
          <a:endParaRPr lang="en-US" sz="1100"/>
        </a:p>
      </dgm:t>
    </dgm:pt>
    <dgm:pt modelId="{25E8AF0D-B0D4-45E3-8285-E5E3F360BC06}" type="sibTrans" cxnId="{A6FEF38B-EBF6-462F-B56D-1592A816AECA}">
      <dgm:prSet/>
      <dgm:spPr/>
      <dgm:t>
        <a:bodyPr/>
        <a:lstStyle/>
        <a:p>
          <a:endParaRPr lang="en-US" sz="1100"/>
        </a:p>
      </dgm:t>
    </dgm:pt>
    <dgm:pt modelId="{316FEA20-D573-44F4-9F38-2002E5A4763B}">
      <dgm:prSet custT="1"/>
      <dgm:spPr/>
      <dgm:t>
        <a:bodyPr/>
        <a:lstStyle/>
        <a:p>
          <a:r>
            <a:rPr lang="en-US" sz="1100" b="0" i="0" u="none" dirty="0"/>
            <a:t>VEHARI</a:t>
          </a:r>
          <a:endParaRPr lang="en-US" sz="1100" dirty="0"/>
        </a:p>
      </dgm:t>
    </dgm:pt>
    <dgm:pt modelId="{23BAF65B-479B-43ED-8E5E-0ABDA8105FD1}" type="parTrans" cxnId="{EACE7001-4A18-4769-B273-5B1CE02A5B7D}">
      <dgm:prSet/>
      <dgm:spPr/>
      <dgm:t>
        <a:bodyPr/>
        <a:lstStyle/>
        <a:p>
          <a:endParaRPr lang="en-US" sz="1100"/>
        </a:p>
      </dgm:t>
    </dgm:pt>
    <dgm:pt modelId="{2D8EBEA9-C8F2-4B04-973B-91438F6A9FD6}" type="sibTrans" cxnId="{EACE7001-4A18-4769-B273-5B1CE02A5B7D}">
      <dgm:prSet/>
      <dgm:spPr/>
      <dgm:t>
        <a:bodyPr/>
        <a:lstStyle/>
        <a:p>
          <a:endParaRPr lang="en-US" sz="1100"/>
        </a:p>
      </dgm:t>
    </dgm:pt>
    <dgm:pt modelId="{1FF1FF12-AAB9-444B-A772-908595CEAEBC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PESHAWAR</a:t>
          </a:r>
        </a:p>
      </dgm:t>
    </dgm:pt>
    <dgm:pt modelId="{3A6A28D9-AE31-4E27-BD0F-0DC9EE75D6A5}" type="parTrans" cxnId="{D8AED39D-9186-4EAA-AAAA-55CD47472046}">
      <dgm:prSet/>
      <dgm:spPr/>
      <dgm:t>
        <a:bodyPr/>
        <a:lstStyle/>
        <a:p>
          <a:endParaRPr lang="en-US" sz="1100"/>
        </a:p>
      </dgm:t>
    </dgm:pt>
    <dgm:pt modelId="{0039DDD7-58C9-4BE7-9A31-55D26EEA39B7}" type="sibTrans" cxnId="{D8AED39D-9186-4EAA-AAAA-55CD47472046}">
      <dgm:prSet/>
      <dgm:spPr/>
      <dgm:t>
        <a:bodyPr/>
        <a:lstStyle/>
        <a:p>
          <a:endParaRPr lang="en-US" sz="1100"/>
        </a:p>
      </dgm:t>
    </dgm:pt>
    <dgm:pt modelId="{9154F99B-2ADB-4B87-92D9-E3DF2B952B2E}">
      <dgm:prSet custT="1"/>
      <dgm:spPr/>
      <dgm:t>
        <a:bodyPr/>
        <a:lstStyle/>
        <a:p>
          <a:r>
            <a:rPr lang="en-US" sz="1100" b="0" i="0" u="none" dirty="0"/>
            <a:t>ABBOTABAD</a:t>
          </a:r>
          <a:endParaRPr lang="en-US" sz="1100" dirty="0"/>
        </a:p>
      </dgm:t>
    </dgm:pt>
    <dgm:pt modelId="{B2E05AD7-D475-49CA-B7D7-552D35A17286}" type="parTrans" cxnId="{78F727B9-2A92-4514-B87E-22AFDB886F0C}">
      <dgm:prSet/>
      <dgm:spPr/>
      <dgm:t>
        <a:bodyPr/>
        <a:lstStyle/>
        <a:p>
          <a:endParaRPr lang="en-US" sz="1100"/>
        </a:p>
      </dgm:t>
    </dgm:pt>
    <dgm:pt modelId="{3DAA5DBA-CCC9-4479-AF3C-D8A54246FC4E}" type="sibTrans" cxnId="{78F727B9-2A92-4514-B87E-22AFDB886F0C}">
      <dgm:prSet/>
      <dgm:spPr/>
      <dgm:t>
        <a:bodyPr/>
        <a:lstStyle/>
        <a:p>
          <a:endParaRPr lang="en-US" sz="1100"/>
        </a:p>
      </dgm:t>
    </dgm:pt>
    <dgm:pt modelId="{7821CE60-D2A7-47EC-97F9-CC55A423DA3B}">
      <dgm:prSet custT="1"/>
      <dgm:spPr/>
      <dgm:t>
        <a:bodyPr/>
        <a:lstStyle/>
        <a:p>
          <a:r>
            <a:rPr lang="en-US" sz="1100" b="0" i="0" u="none" dirty="0"/>
            <a:t>KOHAT</a:t>
          </a:r>
          <a:endParaRPr lang="en-US" sz="1100" dirty="0"/>
        </a:p>
      </dgm:t>
    </dgm:pt>
    <dgm:pt modelId="{1D293220-2232-4734-BCD4-B1A7CF5DC398}" type="parTrans" cxnId="{CF12247C-6DD5-4A88-BA9A-A4050A572B59}">
      <dgm:prSet/>
      <dgm:spPr/>
      <dgm:t>
        <a:bodyPr/>
        <a:lstStyle/>
        <a:p>
          <a:endParaRPr lang="en-US" sz="1100"/>
        </a:p>
      </dgm:t>
    </dgm:pt>
    <dgm:pt modelId="{E35D6C1A-E67B-4ADD-9E5E-39A6E3D34729}" type="sibTrans" cxnId="{CF12247C-6DD5-4A88-BA9A-A4050A572B59}">
      <dgm:prSet/>
      <dgm:spPr/>
      <dgm:t>
        <a:bodyPr/>
        <a:lstStyle/>
        <a:p>
          <a:endParaRPr lang="en-US" sz="1100"/>
        </a:p>
      </dgm:t>
    </dgm:pt>
    <dgm:pt modelId="{0E6BDFF1-19CB-4174-B7C5-0E2EDA3248C8}">
      <dgm:prSet custT="1"/>
      <dgm:spPr/>
      <dgm:t>
        <a:bodyPr/>
        <a:lstStyle/>
        <a:p>
          <a:r>
            <a:rPr lang="en-US" sz="1100" b="0" i="0" u="none" dirty="0"/>
            <a:t>MINGORA</a:t>
          </a:r>
          <a:endParaRPr lang="en-US" sz="1100" dirty="0"/>
        </a:p>
      </dgm:t>
    </dgm:pt>
    <dgm:pt modelId="{DBBD85EF-0EC1-4BED-B4B6-5F8DE74960BF}" type="parTrans" cxnId="{38B5BF6A-C7C4-4607-AD90-0B74F80608F6}">
      <dgm:prSet/>
      <dgm:spPr/>
      <dgm:t>
        <a:bodyPr/>
        <a:lstStyle/>
        <a:p>
          <a:endParaRPr lang="en-US" sz="1100"/>
        </a:p>
      </dgm:t>
    </dgm:pt>
    <dgm:pt modelId="{3065FF03-0601-450E-B886-0298B781CABA}" type="sibTrans" cxnId="{38B5BF6A-C7C4-4607-AD90-0B74F80608F6}">
      <dgm:prSet/>
      <dgm:spPr/>
      <dgm:t>
        <a:bodyPr/>
        <a:lstStyle/>
        <a:p>
          <a:endParaRPr lang="en-US" sz="1100"/>
        </a:p>
      </dgm:t>
    </dgm:pt>
    <dgm:pt modelId="{D53391AA-C1AD-4EAC-A3F0-6462397C1707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SIALKOT</a:t>
          </a:r>
        </a:p>
      </dgm:t>
    </dgm:pt>
    <dgm:pt modelId="{5AFFEFA1-A3DD-4468-88C1-A8A59B0645A7}" type="parTrans" cxnId="{7C51DD19-CAE1-4421-8621-7753FDABE69B}">
      <dgm:prSet/>
      <dgm:spPr/>
      <dgm:t>
        <a:bodyPr/>
        <a:lstStyle/>
        <a:p>
          <a:endParaRPr lang="en-US" sz="1100"/>
        </a:p>
      </dgm:t>
    </dgm:pt>
    <dgm:pt modelId="{D6E672D7-5971-47DE-A08B-C62836EE36F7}" type="sibTrans" cxnId="{7C51DD19-CAE1-4421-8621-7753FDABE69B}">
      <dgm:prSet/>
      <dgm:spPr/>
      <dgm:t>
        <a:bodyPr/>
        <a:lstStyle/>
        <a:p>
          <a:endParaRPr lang="en-US" sz="1100"/>
        </a:p>
      </dgm:t>
    </dgm:pt>
    <dgm:pt modelId="{5D4B69DF-DAAB-4D64-AD0A-A86B6F1D931B}">
      <dgm:prSet custT="1"/>
      <dgm:spPr/>
      <dgm:t>
        <a:bodyPr/>
        <a:lstStyle/>
        <a:p>
          <a:r>
            <a:rPr lang="en-US" sz="1100" b="0" i="0" u="none" dirty="0"/>
            <a:t>GUJRANWALA</a:t>
          </a:r>
          <a:endParaRPr lang="en-US" sz="1100" dirty="0"/>
        </a:p>
      </dgm:t>
    </dgm:pt>
    <dgm:pt modelId="{3E73F498-627D-493E-A00D-DE8C00782FBF}" type="parTrans" cxnId="{4275CDE1-3707-4D92-BB8F-4D43F94C5CE2}">
      <dgm:prSet/>
      <dgm:spPr/>
      <dgm:t>
        <a:bodyPr/>
        <a:lstStyle/>
        <a:p>
          <a:endParaRPr lang="en-US" sz="1100"/>
        </a:p>
      </dgm:t>
    </dgm:pt>
    <dgm:pt modelId="{09E222ED-28AE-469E-A863-780F511B761C}" type="sibTrans" cxnId="{4275CDE1-3707-4D92-BB8F-4D43F94C5CE2}">
      <dgm:prSet/>
      <dgm:spPr/>
      <dgm:t>
        <a:bodyPr/>
        <a:lstStyle/>
        <a:p>
          <a:endParaRPr lang="en-US" sz="1100"/>
        </a:p>
      </dgm:t>
    </dgm:pt>
    <dgm:pt modelId="{7AA78834-ECCA-49A5-B6D2-F99733B854D0}">
      <dgm:prSet custT="1"/>
      <dgm:spPr/>
      <dgm:t>
        <a:bodyPr/>
        <a:lstStyle/>
        <a:p>
          <a:r>
            <a:rPr lang="en-US" sz="1100" b="0" i="0" u="none" dirty="0"/>
            <a:t>GUJRAT</a:t>
          </a:r>
          <a:endParaRPr lang="en-US" sz="1100" dirty="0"/>
        </a:p>
      </dgm:t>
    </dgm:pt>
    <dgm:pt modelId="{9EB3A0E7-EB59-4760-8D57-31BAEDF7DC1D}" type="parTrans" cxnId="{32440A92-8BE4-410C-B314-0588A3A9C416}">
      <dgm:prSet/>
      <dgm:spPr/>
      <dgm:t>
        <a:bodyPr/>
        <a:lstStyle/>
        <a:p>
          <a:endParaRPr lang="en-US" sz="1100"/>
        </a:p>
      </dgm:t>
    </dgm:pt>
    <dgm:pt modelId="{4A3AFBAD-4A1C-49DE-94CC-BE6E16D59543}" type="sibTrans" cxnId="{32440A92-8BE4-410C-B314-0588A3A9C416}">
      <dgm:prSet/>
      <dgm:spPr/>
      <dgm:t>
        <a:bodyPr/>
        <a:lstStyle/>
        <a:p>
          <a:endParaRPr lang="en-US" sz="1100"/>
        </a:p>
      </dgm:t>
    </dgm:pt>
    <dgm:pt modelId="{BE02D196-BBA6-4C57-94DD-E14A7432A2D5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MICRO FINANCE</a:t>
          </a:r>
        </a:p>
      </dgm:t>
    </dgm:pt>
    <dgm:pt modelId="{A9F04AFF-A4A7-42C8-AC2F-C662FEBBCAEC}" type="parTrans" cxnId="{A719FF87-BDCA-4FEF-B031-30C937B314F9}">
      <dgm:prSet/>
      <dgm:spPr/>
      <dgm:t>
        <a:bodyPr/>
        <a:lstStyle/>
        <a:p>
          <a:endParaRPr lang="en-US"/>
        </a:p>
      </dgm:t>
    </dgm:pt>
    <dgm:pt modelId="{D02A1DE5-15D7-4303-8A51-BCE664E765BA}" type="sibTrans" cxnId="{A719FF87-BDCA-4FEF-B031-30C937B314F9}">
      <dgm:prSet/>
      <dgm:spPr/>
      <dgm:t>
        <a:bodyPr/>
        <a:lstStyle/>
        <a:p>
          <a:endParaRPr lang="en-US"/>
        </a:p>
      </dgm:t>
    </dgm:pt>
    <dgm:pt modelId="{072EB272-2AD9-4F66-B163-5F2B287B8C22}">
      <dgm:prSet/>
      <dgm:spPr/>
      <dgm:t>
        <a:bodyPr/>
        <a:lstStyle/>
        <a:p>
          <a:r>
            <a:rPr lang="en-US" b="0" i="0" u="none" dirty="0"/>
            <a:t>JALLO MORRE</a:t>
          </a:r>
          <a:endParaRPr lang="en-US" dirty="0"/>
        </a:p>
      </dgm:t>
    </dgm:pt>
    <dgm:pt modelId="{BC7B2EE9-731D-44BF-ADF0-53F932A07968}" type="parTrans" cxnId="{04D861B0-01CD-48C0-9F7B-25C8CA434331}">
      <dgm:prSet/>
      <dgm:spPr/>
      <dgm:t>
        <a:bodyPr/>
        <a:lstStyle/>
        <a:p>
          <a:endParaRPr lang="en-US"/>
        </a:p>
      </dgm:t>
    </dgm:pt>
    <dgm:pt modelId="{55E3E87E-4358-4E80-AEE7-63FA6391F755}" type="sibTrans" cxnId="{04D861B0-01CD-48C0-9F7B-25C8CA434331}">
      <dgm:prSet/>
      <dgm:spPr/>
      <dgm:t>
        <a:bodyPr/>
        <a:lstStyle/>
        <a:p>
          <a:endParaRPr lang="en-US"/>
        </a:p>
      </dgm:t>
    </dgm:pt>
    <dgm:pt modelId="{2F0A195D-6E04-4263-982C-D1F5003C759A}">
      <dgm:prSet/>
      <dgm:spPr/>
      <dgm:t>
        <a:bodyPr/>
        <a:lstStyle/>
        <a:p>
          <a:r>
            <a:rPr lang="en-US" b="0" i="0" u="none" dirty="0"/>
            <a:t>KOT ABDUL MALIK</a:t>
          </a:r>
          <a:endParaRPr lang="en-US" dirty="0"/>
        </a:p>
      </dgm:t>
    </dgm:pt>
    <dgm:pt modelId="{50EA9DF5-9697-4AD2-9C4C-5AAF3E69A1DE}" type="parTrans" cxnId="{8C9D6A84-30F0-449B-BCF8-AA6ABEE378FA}">
      <dgm:prSet/>
      <dgm:spPr/>
      <dgm:t>
        <a:bodyPr/>
        <a:lstStyle/>
        <a:p>
          <a:endParaRPr lang="en-US"/>
        </a:p>
      </dgm:t>
    </dgm:pt>
    <dgm:pt modelId="{4E8FF2B7-BBA9-48EF-AC15-46F2E37F00FD}" type="sibTrans" cxnId="{8C9D6A84-30F0-449B-BCF8-AA6ABEE378FA}">
      <dgm:prSet/>
      <dgm:spPr/>
      <dgm:t>
        <a:bodyPr/>
        <a:lstStyle/>
        <a:p>
          <a:endParaRPr lang="en-US"/>
        </a:p>
      </dgm:t>
    </dgm:pt>
    <dgm:pt modelId="{BE89A1AF-BE2F-408C-88B5-5A28E2DF5729}">
      <dgm:prSet/>
      <dgm:spPr/>
      <dgm:t>
        <a:bodyPr/>
        <a:lstStyle/>
        <a:p>
          <a:r>
            <a:rPr lang="en-US" b="0" i="0" u="none" dirty="0"/>
            <a:t>MORE KHUNDA</a:t>
          </a:r>
          <a:endParaRPr lang="en-US" dirty="0"/>
        </a:p>
      </dgm:t>
    </dgm:pt>
    <dgm:pt modelId="{53CB33A4-2019-4013-BE4B-7FCB8EC20BF9}" type="parTrans" cxnId="{784C151E-8550-4FEE-996A-5431AC354BC8}">
      <dgm:prSet/>
      <dgm:spPr/>
      <dgm:t>
        <a:bodyPr/>
        <a:lstStyle/>
        <a:p>
          <a:endParaRPr lang="en-US"/>
        </a:p>
      </dgm:t>
    </dgm:pt>
    <dgm:pt modelId="{440EAA75-1817-4B4C-810E-5E8F99C63478}" type="sibTrans" cxnId="{784C151E-8550-4FEE-996A-5431AC354BC8}">
      <dgm:prSet/>
      <dgm:spPr/>
      <dgm:t>
        <a:bodyPr/>
        <a:lstStyle/>
        <a:p>
          <a:endParaRPr lang="en-US"/>
        </a:p>
      </dgm:t>
    </dgm:pt>
    <dgm:pt modelId="{B5224D2A-EA73-4F25-B0E6-F8B64D948950}">
      <dgm:prSet/>
      <dgm:spPr/>
      <dgm:t>
        <a:bodyPr/>
        <a:lstStyle/>
        <a:p>
          <a:r>
            <a:rPr lang="en-US" b="0" i="0" u="none" dirty="0"/>
            <a:t>SHARQPUR</a:t>
          </a:r>
          <a:endParaRPr lang="en-US" dirty="0"/>
        </a:p>
      </dgm:t>
    </dgm:pt>
    <dgm:pt modelId="{1B695AB3-E3C7-4499-B3FD-BAEBB833E394}" type="parTrans" cxnId="{B0731F38-94EE-4EAD-89FE-32FF5868A6ED}">
      <dgm:prSet/>
      <dgm:spPr/>
      <dgm:t>
        <a:bodyPr/>
        <a:lstStyle/>
        <a:p>
          <a:endParaRPr lang="en-US"/>
        </a:p>
      </dgm:t>
    </dgm:pt>
    <dgm:pt modelId="{DEE0849F-3EE9-4980-A69E-2F803F174211}" type="sibTrans" cxnId="{B0731F38-94EE-4EAD-89FE-32FF5868A6ED}">
      <dgm:prSet/>
      <dgm:spPr/>
      <dgm:t>
        <a:bodyPr/>
        <a:lstStyle/>
        <a:p>
          <a:endParaRPr lang="en-US"/>
        </a:p>
      </dgm:t>
    </dgm:pt>
    <dgm:pt modelId="{CC23B3F0-0E0A-4098-9BFB-48C5801328ED}">
      <dgm:prSet/>
      <dgm:spPr/>
      <dgm:t>
        <a:bodyPr/>
        <a:lstStyle/>
        <a:p>
          <a:r>
            <a:rPr lang="en-US" b="0" i="0" u="none" dirty="0"/>
            <a:t>CHUNIAN</a:t>
          </a:r>
          <a:endParaRPr lang="en-US" dirty="0"/>
        </a:p>
      </dgm:t>
    </dgm:pt>
    <dgm:pt modelId="{AF392303-CA68-4173-A9FD-B017EA282907}" type="parTrans" cxnId="{E8C8AC7F-EDBD-474A-A636-07780718E577}">
      <dgm:prSet/>
      <dgm:spPr/>
      <dgm:t>
        <a:bodyPr/>
        <a:lstStyle/>
        <a:p>
          <a:endParaRPr lang="en-US"/>
        </a:p>
      </dgm:t>
    </dgm:pt>
    <dgm:pt modelId="{3B429AB3-854C-4F4F-BCD3-09F37966A1F0}" type="sibTrans" cxnId="{E8C8AC7F-EDBD-474A-A636-07780718E577}">
      <dgm:prSet/>
      <dgm:spPr/>
      <dgm:t>
        <a:bodyPr/>
        <a:lstStyle/>
        <a:p>
          <a:endParaRPr lang="en-US"/>
        </a:p>
      </dgm:t>
    </dgm:pt>
    <dgm:pt modelId="{F086C62B-2AFC-4628-9EA3-29DC18FCD79E}">
      <dgm:prSet/>
      <dgm:spPr/>
      <dgm:t>
        <a:bodyPr/>
        <a:lstStyle/>
        <a:p>
          <a:r>
            <a:rPr lang="en-US" b="0" i="0" u="none" dirty="0"/>
            <a:t>MANGA MANDI</a:t>
          </a:r>
          <a:endParaRPr lang="en-US" dirty="0"/>
        </a:p>
      </dgm:t>
    </dgm:pt>
    <dgm:pt modelId="{9EFC131C-65BA-49E0-AF8E-479EC1DF6112}" type="parTrans" cxnId="{08649146-6548-4246-B0E4-4CDC9DDC11A3}">
      <dgm:prSet/>
      <dgm:spPr/>
      <dgm:t>
        <a:bodyPr/>
        <a:lstStyle/>
        <a:p>
          <a:endParaRPr lang="en-US"/>
        </a:p>
      </dgm:t>
    </dgm:pt>
    <dgm:pt modelId="{B77ECD62-757A-4290-BF9E-20961072CE8E}" type="sibTrans" cxnId="{08649146-6548-4246-B0E4-4CDC9DDC11A3}">
      <dgm:prSet/>
      <dgm:spPr/>
      <dgm:t>
        <a:bodyPr/>
        <a:lstStyle/>
        <a:p>
          <a:endParaRPr lang="en-US"/>
        </a:p>
      </dgm:t>
    </dgm:pt>
    <dgm:pt modelId="{5B931904-707D-46C6-A9B7-38AEFED7B353}">
      <dgm:prSet/>
      <dgm:spPr/>
      <dgm:t>
        <a:bodyPr/>
        <a:lstStyle/>
        <a:p>
          <a:r>
            <a:rPr lang="en-US" b="0" i="0" u="none" dirty="0"/>
            <a:t>PATTOKI</a:t>
          </a:r>
          <a:endParaRPr lang="en-US" dirty="0"/>
        </a:p>
      </dgm:t>
    </dgm:pt>
    <dgm:pt modelId="{EBBD0E66-DE6A-4A9B-9724-8BA65680266C}" type="parTrans" cxnId="{7B4B1131-D31D-4463-9D30-EE47B8BBB7ED}">
      <dgm:prSet/>
      <dgm:spPr/>
      <dgm:t>
        <a:bodyPr/>
        <a:lstStyle/>
        <a:p>
          <a:endParaRPr lang="en-US"/>
        </a:p>
      </dgm:t>
    </dgm:pt>
    <dgm:pt modelId="{5F2BA724-FE8D-4721-AD11-F6CF43B98E11}" type="sibTrans" cxnId="{7B4B1131-D31D-4463-9D30-EE47B8BBB7ED}">
      <dgm:prSet/>
      <dgm:spPr/>
      <dgm:t>
        <a:bodyPr/>
        <a:lstStyle/>
        <a:p>
          <a:endParaRPr lang="en-US"/>
        </a:p>
      </dgm:t>
    </dgm:pt>
    <dgm:pt modelId="{8826963C-95D3-4C1C-A2E1-2C0587A14E0F}">
      <dgm:prSet/>
      <dgm:spPr/>
      <dgm:t>
        <a:bodyPr/>
        <a:lstStyle/>
        <a:p>
          <a:r>
            <a:rPr lang="en-US" b="0" i="0" u="none" dirty="0"/>
            <a:t>RENALA KHURD</a:t>
          </a:r>
          <a:endParaRPr lang="en-US" dirty="0"/>
        </a:p>
      </dgm:t>
    </dgm:pt>
    <dgm:pt modelId="{AA0A5802-232B-42F2-9219-20FCC5A19B5C}" type="parTrans" cxnId="{089DC0A0-6937-44BC-8A1A-AE2FDDDA1095}">
      <dgm:prSet/>
      <dgm:spPr/>
      <dgm:t>
        <a:bodyPr/>
        <a:lstStyle/>
        <a:p>
          <a:endParaRPr lang="en-US"/>
        </a:p>
      </dgm:t>
    </dgm:pt>
    <dgm:pt modelId="{0E1C646D-0B59-4B19-AFAD-38BB5EC8E3C2}" type="sibTrans" cxnId="{089DC0A0-6937-44BC-8A1A-AE2FDDDA1095}">
      <dgm:prSet/>
      <dgm:spPr/>
      <dgm:t>
        <a:bodyPr/>
        <a:lstStyle/>
        <a:p>
          <a:endParaRPr lang="en-US"/>
        </a:p>
      </dgm:t>
    </dgm:pt>
    <dgm:pt modelId="{1DC982B0-BBEE-4CD6-8C87-2E1156915EA0}">
      <dgm:prSet/>
      <dgm:spPr/>
      <dgm:t>
        <a:bodyPr/>
        <a:lstStyle/>
        <a:p>
          <a:r>
            <a:rPr lang="en-US" b="0" i="0" u="none" dirty="0"/>
            <a:t>BHALWAL</a:t>
          </a:r>
          <a:endParaRPr lang="en-US" dirty="0"/>
        </a:p>
      </dgm:t>
    </dgm:pt>
    <dgm:pt modelId="{07CA4B91-9B47-47CE-A682-27CFBD8308BE}" type="parTrans" cxnId="{D787B44E-8E99-4BC3-B5B5-CCEC61A7F8F2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442AE7D-2512-4376-8D58-34C1342B4425}" type="sibTrans" cxnId="{D787B44E-8E99-4BC3-B5B5-CCEC61A7F8F2}">
      <dgm:prSet/>
      <dgm:spPr/>
      <dgm:t>
        <a:bodyPr/>
        <a:lstStyle/>
        <a:p>
          <a:endParaRPr lang="en-US"/>
        </a:p>
      </dgm:t>
    </dgm:pt>
    <dgm:pt modelId="{FE080FA4-2CBC-4C17-85B1-CB411996CBCC}">
      <dgm:prSet/>
      <dgm:spPr/>
      <dgm:t>
        <a:bodyPr/>
        <a:lstStyle/>
        <a:p>
          <a:r>
            <a:rPr lang="en-US" b="0" i="0" u="none" dirty="0"/>
            <a:t>SILLANWALI</a:t>
          </a:r>
          <a:endParaRPr lang="en-US" dirty="0"/>
        </a:p>
      </dgm:t>
    </dgm:pt>
    <dgm:pt modelId="{71A87D2E-36D7-4122-942F-9FDC2CA0FE92}" type="parTrans" cxnId="{ACB42AE0-6857-4DA6-AA06-AEA6DF7ED54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96A7B17-8C50-4F4B-A3E7-5305B73434C4}" type="sibTrans" cxnId="{ACB42AE0-6857-4DA6-AA06-AEA6DF7ED545}">
      <dgm:prSet/>
      <dgm:spPr/>
      <dgm:t>
        <a:bodyPr/>
        <a:lstStyle/>
        <a:p>
          <a:endParaRPr lang="en-US"/>
        </a:p>
      </dgm:t>
    </dgm:pt>
    <dgm:pt modelId="{4236BD2D-A59D-4923-B0F0-9179C95E028B}">
      <dgm:prSet/>
      <dgm:spPr/>
      <dgm:t>
        <a:bodyPr/>
        <a:lstStyle/>
        <a:p>
          <a:r>
            <a:rPr lang="en-US" b="0" i="0" u="none" dirty="0"/>
            <a:t>SHAHPUR</a:t>
          </a:r>
          <a:endParaRPr lang="en-US" dirty="0"/>
        </a:p>
      </dgm:t>
    </dgm:pt>
    <dgm:pt modelId="{EF38FDEF-287B-464A-B2C5-9AFA6D809B35}" type="parTrans" cxnId="{45BB25F6-CB0A-44BF-B69F-F38F1DFF362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655BD55-6380-4AB4-B920-F537047BBA7B}" type="sibTrans" cxnId="{45BB25F6-CB0A-44BF-B69F-F38F1DFF362F}">
      <dgm:prSet/>
      <dgm:spPr/>
      <dgm:t>
        <a:bodyPr/>
        <a:lstStyle/>
        <a:p>
          <a:endParaRPr lang="en-US"/>
        </a:p>
      </dgm:t>
    </dgm:pt>
    <dgm:pt modelId="{140D49FD-16A3-422A-A4B4-318C8C89BBC1}">
      <dgm:prSet/>
      <dgm:spPr/>
      <dgm:t>
        <a:bodyPr/>
        <a:lstStyle/>
        <a:p>
          <a:r>
            <a:rPr lang="en-US" b="0" i="0" u="none" dirty="0" smtClean="0"/>
            <a:t>PESHAWAR-MFD</a:t>
          </a:r>
          <a:endParaRPr lang="en-US" dirty="0"/>
        </a:p>
      </dgm:t>
    </dgm:pt>
    <dgm:pt modelId="{B4BEE5F4-EBE6-4F67-A871-94C513331F07}" type="parTrans" cxnId="{D64E05F3-C909-4EDC-9913-D8F14ACF67F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6988CAC-3395-4D9E-A4BC-C0061C265B2A}" type="sibTrans" cxnId="{D64E05F3-C909-4EDC-9913-D8F14ACF67FD}">
      <dgm:prSet/>
      <dgm:spPr/>
      <dgm:t>
        <a:bodyPr/>
        <a:lstStyle/>
        <a:p>
          <a:endParaRPr lang="en-US"/>
        </a:p>
      </dgm:t>
    </dgm:pt>
    <dgm:pt modelId="{28442961-3578-4186-BF25-A86760536DB6}">
      <dgm:prSet/>
      <dgm:spPr/>
      <dgm:t>
        <a:bodyPr/>
        <a:lstStyle/>
        <a:p>
          <a:r>
            <a:rPr lang="en-US" b="0" i="0" u="none" dirty="0"/>
            <a:t>SARGODAH-MFD</a:t>
          </a:r>
          <a:endParaRPr lang="en-US" dirty="0"/>
        </a:p>
      </dgm:t>
    </dgm:pt>
    <dgm:pt modelId="{C684FCDA-AEB8-4D62-A8B1-AB36143EC961}" type="parTrans" cxnId="{45952212-4FA5-4157-8095-3472BCA52228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170F441-FBCE-43B9-85E6-56E206A88592}" type="sibTrans" cxnId="{45952212-4FA5-4157-8095-3472BCA52228}">
      <dgm:prSet/>
      <dgm:spPr/>
      <dgm:t>
        <a:bodyPr/>
        <a:lstStyle/>
        <a:p>
          <a:endParaRPr lang="en-US"/>
        </a:p>
      </dgm:t>
    </dgm:pt>
    <dgm:pt modelId="{3F8B222C-A95C-449E-9326-6B97D5A0BDF3}">
      <dgm:prSet/>
      <dgm:spPr>
        <a:noFill/>
      </dgm:spPr>
      <dgm:t>
        <a:bodyPr/>
        <a:lstStyle/>
        <a:p>
          <a:endParaRPr lang="en-US" dirty="0"/>
        </a:p>
      </dgm:t>
    </dgm:pt>
    <dgm:pt modelId="{374F43BA-AFD4-44CA-9572-BCE2C561B7CF}" type="parTrans" cxnId="{DD05CD5F-64D9-40F5-9EB9-5FE4E3EB24F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7DAA74C-26E5-4096-A85A-FA7C040B8C73}" type="sibTrans" cxnId="{DD05CD5F-64D9-40F5-9EB9-5FE4E3EB24F4}">
      <dgm:prSet/>
      <dgm:spPr/>
      <dgm:t>
        <a:bodyPr/>
        <a:lstStyle/>
        <a:p>
          <a:endParaRPr lang="en-US"/>
        </a:p>
      </dgm:t>
    </dgm:pt>
    <dgm:pt modelId="{ECF625C2-4FDC-4FC1-80E0-359640FA9654}">
      <dgm:prSet/>
      <dgm:spPr/>
      <dgm:t>
        <a:bodyPr/>
        <a:lstStyle/>
        <a:p>
          <a:r>
            <a:rPr lang="en-US" b="0" i="0" u="none" smtClean="0"/>
            <a:t>MINGORA-MFD</a:t>
          </a:r>
          <a:endParaRPr lang="en-US" dirty="0"/>
        </a:p>
      </dgm:t>
    </dgm:pt>
    <dgm:pt modelId="{E50E2F27-32E5-4B4B-A1CE-06ADE5860793}" type="parTrans" cxnId="{81ABD3C5-F90D-4405-9B7C-2FCBF0E0057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F171250-3F86-4488-8C84-A8AC974F9C90}" type="sibTrans" cxnId="{81ABD3C5-F90D-4405-9B7C-2FCBF0E00574}">
      <dgm:prSet/>
      <dgm:spPr/>
      <dgm:t>
        <a:bodyPr/>
        <a:lstStyle/>
        <a:p>
          <a:endParaRPr lang="en-US"/>
        </a:p>
      </dgm:t>
    </dgm:pt>
    <dgm:pt modelId="{3AECEC7D-81CD-4F65-9FD3-B73F8F6BAB02}">
      <dgm:prSet/>
      <dgm:spPr/>
      <dgm:t>
        <a:bodyPr/>
        <a:lstStyle/>
        <a:p>
          <a:r>
            <a:rPr lang="en-US" b="0" i="0" u="none" dirty="0" smtClean="0"/>
            <a:t>SAHIWAL-MFD</a:t>
          </a:r>
          <a:endParaRPr lang="en-US" dirty="0"/>
        </a:p>
      </dgm:t>
    </dgm:pt>
    <dgm:pt modelId="{66984D4F-93C9-4E9F-A789-893AD4B5E297}" type="parTrans" cxnId="{4DD6EDA4-BE57-408D-B65E-ECCF13AA681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DBF48C9-1860-4B17-859A-640C08EC927A}" type="sibTrans" cxnId="{4DD6EDA4-BE57-408D-B65E-ECCF13AA681D}">
      <dgm:prSet/>
      <dgm:spPr/>
      <dgm:t>
        <a:bodyPr/>
        <a:lstStyle/>
        <a:p>
          <a:endParaRPr lang="en-US"/>
        </a:p>
      </dgm:t>
    </dgm:pt>
    <dgm:pt modelId="{E2ECC248-3241-4DFC-9A38-49A074603ABE}" type="pres">
      <dgm:prSet presAssocID="{D9823B34-B357-4B7A-989E-74FAC25161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159229-965C-4432-A6A0-9EDBD7E35071}" type="pres">
      <dgm:prSet presAssocID="{2F94E198-EE3C-41D5-8202-CD8FE8C66457}" presName="hierRoot1" presStyleCnt="0">
        <dgm:presLayoutVars>
          <dgm:hierBranch val="init"/>
        </dgm:presLayoutVars>
      </dgm:prSet>
      <dgm:spPr/>
    </dgm:pt>
    <dgm:pt modelId="{B715F522-53BA-42BD-909D-829E1D21B9B0}" type="pres">
      <dgm:prSet presAssocID="{2F94E198-EE3C-41D5-8202-CD8FE8C66457}" presName="rootComposite1" presStyleCnt="0"/>
      <dgm:spPr/>
    </dgm:pt>
    <dgm:pt modelId="{4510B8BD-7150-4C1D-B55D-02DA7532AC42}" type="pres">
      <dgm:prSet presAssocID="{2F94E198-EE3C-41D5-8202-CD8FE8C66457}" presName="rootText1" presStyleLbl="node0" presStyleIdx="0" presStyleCnt="1" custScaleX="692893" custScaleY="133954" custLinFactNeighborX="-1048" custLinFactNeighborY="1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3C566-FFB3-4934-8B6A-91340A0330DE}" type="pres">
      <dgm:prSet presAssocID="{2F94E198-EE3C-41D5-8202-CD8FE8C664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7C35C36-3993-45DD-A3AC-7BA52B6F6782}" type="pres">
      <dgm:prSet presAssocID="{2F94E198-EE3C-41D5-8202-CD8FE8C66457}" presName="hierChild2" presStyleCnt="0"/>
      <dgm:spPr/>
    </dgm:pt>
    <dgm:pt modelId="{2FA4DBCB-4BBD-4FBC-A0C2-E77F135850D5}" type="pres">
      <dgm:prSet presAssocID="{C4B5CE17-0B24-41D3-91F5-E75F35386EA5}" presName="Name37" presStyleLbl="parChTrans1D2" presStyleIdx="0" presStyleCnt="10"/>
      <dgm:spPr/>
      <dgm:t>
        <a:bodyPr/>
        <a:lstStyle/>
        <a:p>
          <a:endParaRPr lang="en-US"/>
        </a:p>
      </dgm:t>
    </dgm:pt>
    <dgm:pt modelId="{4B5B61CB-F577-4F6F-8111-603B18038E17}" type="pres">
      <dgm:prSet presAssocID="{3B5A74FA-75D0-4E7A-A239-70151B8BFBB7}" presName="hierRoot2" presStyleCnt="0">
        <dgm:presLayoutVars>
          <dgm:hierBranch val="init"/>
        </dgm:presLayoutVars>
      </dgm:prSet>
      <dgm:spPr/>
    </dgm:pt>
    <dgm:pt modelId="{9A7F4D8B-8C8A-4885-B081-E61858697C50}" type="pres">
      <dgm:prSet presAssocID="{3B5A74FA-75D0-4E7A-A239-70151B8BFBB7}" presName="rootComposite" presStyleCnt="0"/>
      <dgm:spPr/>
    </dgm:pt>
    <dgm:pt modelId="{AE1B2D7B-8E33-4C22-BC36-EB22DC1A1064}" type="pres">
      <dgm:prSet presAssocID="{3B5A74FA-75D0-4E7A-A239-70151B8BFBB7}" presName="rootText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79806-32C2-4E50-B79A-EC4967E60A62}" type="pres">
      <dgm:prSet presAssocID="{3B5A74FA-75D0-4E7A-A239-70151B8BFBB7}" presName="rootConnector" presStyleLbl="node2" presStyleIdx="0" presStyleCnt="10"/>
      <dgm:spPr/>
      <dgm:t>
        <a:bodyPr/>
        <a:lstStyle/>
        <a:p>
          <a:endParaRPr lang="en-US"/>
        </a:p>
      </dgm:t>
    </dgm:pt>
    <dgm:pt modelId="{A91B8BD2-F058-41EF-9BFE-29F48C46E60D}" type="pres">
      <dgm:prSet presAssocID="{3B5A74FA-75D0-4E7A-A239-70151B8BFBB7}" presName="hierChild4" presStyleCnt="0"/>
      <dgm:spPr/>
    </dgm:pt>
    <dgm:pt modelId="{FA36ADB5-1638-4EE2-9376-2C55E0EC638A}" type="pres">
      <dgm:prSet presAssocID="{DD113FD6-068B-4F35-8A68-F3E606B844BA}" presName="Name37" presStyleLbl="parChTrans1D3" presStyleIdx="0" presStyleCnt="36"/>
      <dgm:spPr/>
      <dgm:t>
        <a:bodyPr/>
        <a:lstStyle/>
        <a:p>
          <a:endParaRPr lang="en-US"/>
        </a:p>
      </dgm:t>
    </dgm:pt>
    <dgm:pt modelId="{8B664A70-C278-42B4-9A30-B66F3104CED6}" type="pres">
      <dgm:prSet presAssocID="{821DAB4F-76BA-47D9-92FA-6D7FBF38AF5E}" presName="hierRoot2" presStyleCnt="0">
        <dgm:presLayoutVars>
          <dgm:hierBranch val="init"/>
        </dgm:presLayoutVars>
      </dgm:prSet>
      <dgm:spPr/>
    </dgm:pt>
    <dgm:pt modelId="{0B6686FC-4423-475D-ADCB-ABABE95EDC7B}" type="pres">
      <dgm:prSet presAssocID="{821DAB4F-76BA-47D9-92FA-6D7FBF38AF5E}" presName="rootComposite" presStyleCnt="0"/>
      <dgm:spPr/>
    </dgm:pt>
    <dgm:pt modelId="{64C2D908-5B3B-4CAA-BD2D-5A48C9D1C3E5}" type="pres">
      <dgm:prSet presAssocID="{821DAB4F-76BA-47D9-92FA-6D7FBF38AF5E}" presName="rootText" presStyleLbl="node3" presStyleIdx="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E87ED-C983-4B87-B4CE-9029D1E25A8D}" type="pres">
      <dgm:prSet presAssocID="{821DAB4F-76BA-47D9-92FA-6D7FBF38AF5E}" presName="rootConnector" presStyleLbl="node3" presStyleIdx="0" presStyleCnt="36"/>
      <dgm:spPr/>
      <dgm:t>
        <a:bodyPr/>
        <a:lstStyle/>
        <a:p>
          <a:endParaRPr lang="en-US"/>
        </a:p>
      </dgm:t>
    </dgm:pt>
    <dgm:pt modelId="{473FB488-21E6-4257-87F0-907932F72131}" type="pres">
      <dgm:prSet presAssocID="{821DAB4F-76BA-47D9-92FA-6D7FBF38AF5E}" presName="hierChild4" presStyleCnt="0"/>
      <dgm:spPr/>
    </dgm:pt>
    <dgm:pt modelId="{21F1240A-E8C4-475F-B5B0-57F752260CF3}" type="pres">
      <dgm:prSet presAssocID="{821DAB4F-76BA-47D9-92FA-6D7FBF38AF5E}" presName="hierChild5" presStyleCnt="0"/>
      <dgm:spPr/>
    </dgm:pt>
    <dgm:pt modelId="{11B5CE5C-DD8D-4161-B60E-125EAFB7CAEF}" type="pres">
      <dgm:prSet presAssocID="{4D01AA3B-220F-4F0A-8AB5-7CAAA569ED24}" presName="Name37" presStyleLbl="parChTrans1D3" presStyleIdx="1" presStyleCnt="36"/>
      <dgm:spPr/>
      <dgm:t>
        <a:bodyPr/>
        <a:lstStyle/>
        <a:p>
          <a:endParaRPr lang="en-US"/>
        </a:p>
      </dgm:t>
    </dgm:pt>
    <dgm:pt modelId="{1E900123-7E31-4919-9611-F1527482A931}" type="pres">
      <dgm:prSet presAssocID="{9B746359-0E0F-4716-97E7-34AFEF2269CA}" presName="hierRoot2" presStyleCnt="0">
        <dgm:presLayoutVars>
          <dgm:hierBranch val="init"/>
        </dgm:presLayoutVars>
      </dgm:prSet>
      <dgm:spPr/>
    </dgm:pt>
    <dgm:pt modelId="{0216557C-27BF-4BB3-AC84-519363060072}" type="pres">
      <dgm:prSet presAssocID="{9B746359-0E0F-4716-97E7-34AFEF2269CA}" presName="rootComposite" presStyleCnt="0"/>
      <dgm:spPr/>
    </dgm:pt>
    <dgm:pt modelId="{F4239A73-4A73-48AE-9BB3-B05A61F7F9FE}" type="pres">
      <dgm:prSet presAssocID="{9B746359-0E0F-4716-97E7-34AFEF2269CA}" presName="rootText" presStyleLbl="node3" presStyleIdx="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A77BA8-3CB5-4CA1-AE10-C1D288B1665B}" type="pres">
      <dgm:prSet presAssocID="{9B746359-0E0F-4716-97E7-34AFEF2269CA}" presName="rootConnector" presStyleLbl="node3" presStyleIdx="1" presStyleCnt="36"/>
      <dgm:spPr/>
      <dgm:t>
        <a:bodyPr/>
        <a:lstStyle/>
        <a:p>
          <a:endParaRPr lang="en-US"/>
        </a:p>
      </dgm:t>
    </dgm:pt>
    <dgm:pt modelId="{82A30E59-3F03-4937-8E77-CB3FA19171BC}" type="pres">
      <dgm:prSet presAssocID="{9B746359-0E0F-4716-97E7-34AFEF2269CA}" presName="hierChild4" presStyleCnt="0"/>
      <dgm:spPr/>
    </dgm:pt>
    <dgm:pt modelId="{6CFEFE4E-9911-4FD4-A8B2-A486E9AA0757}" type="pres">
      <dgm:prSet presAssocID="{9B746359-0E0F-4716-97E7-34AFEF2269CA}" presName="hierChild5" presStyleCnt="0"/>
      <dgm:spPr/>
    </dgm:pt>
    <dgm:pt modelId="{C968D81D-B2E3-470E-B2C9-44C328A9D8B1}" type="pres">
      <dgm:prSet presAssocID="{6C28DCF4-06A1-4DF5-8833-2286F97BD1F7}" presName="Name37" presStyleLbl="parChTrans1D3" presStyleIdx="2" presStyleCnt="36"/>
      <dgm:spPr/>
      <dgm:t>
        <a:bodyPr/>
        <a:lstStyle/>
        <a:p>
          <a:endParaRPr lang="en-US"/>
        </a:p>
      </dgm:t>
    </dgm:pt>
    <dgm:pt modelId="{8D6AD979-21CC-47D2-B999-E87DCF7555CC}" type="pres">
      <dgm:prSet presAssocID="{EC0B7AEF-D445-441F-9B48-927D0437CC4E}" presName="hierRoot2" presStyleCnt="0">
        <dgm:presLayoutVars>
          <dgm:hierBranch val="init"/>
        </dgm:presLayoutVars>
      </dgm:prSet>
      <dgm:spPr/>
    </dgm:pt>
    <dgm:pt modelId="{29161B73-3E12-474B-9BD1-E6AF0369ABEB}" type="pres">
      <dgm:prSet presAssocID="{EC0B7AEF-D445-441F-9B48-927D0437CC4E}" presName="rootComposite" presStyleCnt="0"/>
      <dgm:spPr/>
    </dgm:pt>
    <dgm:pt modelId="{E0740625-18B1-4F86-BCDE-463E55C6793C}" type="pres">
      <dgm:prSet presAssocID="{EC0B7AEF-D445-441F-9B48-927D0437CC4E}" presName="rootText" presStyleLbl="node3" presStyleIdx="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05D756-C544-431E-B6AE-0139686A4B74}" type="pres">
      <dgm:prSet presAssocID="{EC0B7AEF-D445-441F-9B48-927D0437CC4E}" presName="rootConnector" presStyleLbl="node3" presStyleIdx="2" presStyleCnt="36"/>
      <dgm:spPr/>
      <dgm:t>
        <a:bodyPr/>
        <a:lstStyle/>
        <a:p>
          <a:endParaRPr lang="en-US"/>
        </a:p>
      </dgm:t>
    </dgm:pt>
    <dgm:pt modelId="{86C05B90-2367-43CA-AE2A-7F1B37248BC0}" type="pres">
      <dgm:prSet presAssocID="{EC0B7AEF-D445-441F-9B48-927D0437CC4E}" presName="hierChild4" presStyleCnt="0"/>
      <dgm:spPr/>
    </dgm:pt>
    <dgm:pt modelId="{6D3DBCE2-3306-4EAB-A0C3-24E0682B3B8B}" type="pres">
      <dgm:prSet presAssocID="{EC0B7AEF-D445-441F-9B48-927D0437CC4E}" presName="hierChild5" presStyleCnt="0"/>
      <dgm:spPr/>
    </dgm:pt>
    <dgm:pt modelId="{3649EEE7-45FA-4C1D-937C-B2069EAD24E9}" type="pres">
      <dgm:prSet presAssocID="{3B5A74FA-75D0-4E7A-A239-70151B8BFBB7}" presName="hierChild5" presStyleCnt="0"/>
      <dgm:spPr/>
    </dgm:pt>
    <dgm:pt modelId="{7C8DAD94-70FA-4069-99E2-3BEAB6005CAC}" type="pres">
      <dgm:prSet presAssocID="{9CE4FA1A-2557-4487-8520-C365E9834CE5}" presName="Name37" presStyleLbl="parChTrans1D2" presStyleIdx="1" presStyleCnt="10"/>
      <dgm:spPr/>
      <dgm:t>
        <a:bodyPr/>
        <a:lstStyle/>
        <a:p>
          <a:endParaRPr lang="en-US"/>
        </a:p>
      </dgm:t>
    </dgm:pt>
    <dgm:pt modelId="{46786F2B-E598-4B9A-AFFF-02BEA2AC34A2}" type="pres">
      <dgm:prSet presAssocID="{7CD57A42-2E1F-422C-8A5B-4537CA55C97E}" presName="hierRoot2" presStyleCnt="0">
        <dgm:presLayoutVars>
          <dgm:hierBranch val="init"/>
        </dgm:presLayoutVars>
      </dgm:prSet>
      <dgm:spPr/>
    </dgm:pt>
    <dgm:pt modelId="{17ED08B0-5AB6-4B49-9C2A-123B6A70ED2A}" type="pres">
      <dgm:prSet presAssocID="{7CD57A42-2E1F-422C-8A5B-4537CA55C97E}" presName="rootComposite" presStyleCnt="0"/>
      <dgm:spPr/>
    </dgm:pt>
    <dgm:pt modelId="{9FC1679E-C469-4A80-86FD-0889C193B730}" type="pres">
      <dgm:prSet presAssocID="{7CD57A42-2E1F-422C-8A5B-4537CA55C97E}" presName="rootText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369D7-34AF-4E3C-85A6-6AE3E0663F3E}" type="pres">
      <dgm:prSet presAssocID="{7CD57A42-2E1F-422C-8A5B-4537CA55C97E}" presName="rootConnector" presStyleLbl="node2" presStyleIdx="1" presStyleCnt="10"/>
      <dgm:spPr/>
      <dgm:t>
        <a:bodyPr/>
        <a:lstStyle/>
        <a:p>
          <a:endParaRPr lang="en-US"/>
        </a:p>
      </dgm:t>
    </dgm:pt>
    <dgm:pt modelId="{022DA635-9F58-43F6-8BC0-76F60724180B}" type="pres">
      <dgm:prSet presAssocID="{7CD57A42-2E1F-422C-8A5B-4537CA55C97E}" presName="hierChild4" presStyleCnt="0"/>
      <dgm:spPr/>
    </dgm:pt>
    <dgm:pt modelId="{A7489547-4406-432D-9F59-7870C47712F8}" type="pres">
      <dgm:prSet presAssocID="{830825D4-A194-46C4-833A-ADA8EDB7D8B3}" presName="Name37" presStyleLbl="parChTrans1D3" presStyleIdx="3" presStyleCnt="36"/>
      <dgm:spPr/>
      <dgm:t>
        <a:bodyPr/>
        <a:lstStyle/>
        <a:p>
          <a:endParaRPr lang="en-US"/>
        </a:p>
      </dgm:t>
    </dgm:pt>
    <dgm:pt modelId="{B92C886F-156D-4585-914A-A813BE92F4A6}" type="pres">
      <dgm:prSet presAssocID="{33117D9D-D8FE-4C61-819B-E7CF076836D6}" presName="hierRoot2" presStyleCnt="0">
        <dgm:presLayoutVars>
          <dgm:hierBranch val="init"/>
        </dgm:presLayoutVars>
      </dgm:prSet>
      <dgm:spPr/>
    </dgm:pt>
    <dgm:pt modelId="{09005A2F-B0F4-48F3-A389-3B72E548126C}" type="pres">
      <dgm:prSet presAssocID="{33117D9D-D8FE-4C61-819B-E7CF076836D6}" presName="rootComposite" presStyleCnt="0"/>
      <dgm:spPr/>
    </dgm:pt>
    <dgm:pt modelId="{A9799C42-1798-4792-825D-E1294355653C}" type="pres">
      <dgm:prSet presAssocID="{33117D9D-D8FE-4C61-819B-E7CF076836D6}" presName="rootText" presStyleLbl="node3" presStyleIdx="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B52BB-B60E-473E-A4AF-E39DA47FC6B5}" type="pres">
      <dgm:prSet presAssocID="{33117D9D-D8FE-4C61-819B-E7CF076836D6}" presName="rootConnector" presStyleLbl="node3" presStyleIdx="3" presStyleCnt="36"/>
      <dgm:spPr/>
      <dgm:t>
        <a:bodyPr/>
        <a:lstStyle/>
        <a:p>
          <a:endParaRPr lang="en-US"/>
        </a:p>
      </dgm:t>
    </dgm:pt>
    <dgm:pt modelId="{E313B9FC-32ED-4EB0-9138-C2484B066944}" type="pres">
      <dgm:prSet presAssocID="{33117D9D-D8FE-4C61-819B-E7CF076836D6}" presName="hierChild4" presStyleCnt="0"/>
      <dgm:spPr/>
    </dgm:pt>
    <dgm:pt modelId="{15D672FE-E1B8-4220-8656-B4D39E8CFDFA}" type="pres">
      <dgm:prSet presAssocID="{33117D9D-D8FE-4C61-819B-E7CF076836D6}" presName="hierChild5" presStyleCnt="0"/>
      <dgm:spPr/>
    </dgm:pt>
    <dgm:pt modelId="{2334D35D-D629-460F-B31D-50556B172ED5}" type="pres">
      <dgm:prSet presAssocID="{7CD57A42-2E1F-422C-8A5B-4537CA55C97E}" presName="hierChild5" presStyleCnt="0"/>
      <dgm:spPr/>
    </dgm:pt>
    <dgm:pt modelId="{DD297491-5D8D-4DD3-9812-AB12BADEE2AB}" type="pres">
      <dgm:prSet presAssocID="{38937A87-875D-4336-BFA7-FDA2B0C03B79}" presName="Name37" presStyleLbl="parChTrans1D2" presStyleIdx="2" presStyleCnt="10"/>
      <dgm:spPr/>
      <dgm:t>
        <a:bodyPr/>
        <a:lstStyle/>
        <a:p>
          <a:endParaRPr lang="en-US"/>
        </a:p>
      </dgm:t>
    </dgm:pt>
    <dgm:pt modelId="{96E1200B-45E8-4DB6-A963-9933CC16F782}" type="pres">
      <dgm:prSet presAssocID="{3D35FDE3-DF89-4EBA-91E9-F54C6A9B91CC}" presName="hierRoot2" presStyleCnt="0">
        <dgm:presLayoutVars>
          <dgm:hierBranch val="init"/>
        </dgm:presLayoutVars>
      </dgm:prSet>
      <dgm:spPr/>
    </dgm:pt>
    <dgm:pt modelId="{2739707D-176E-4B23-BB0C-4AD46087E66F}" type="pres">
      <dgm:prSet presAssocID="{3D35FDE3-DF89-4EBA-91E9-F54C6A9B91CC}" presName="rootComposite" presStyleCnt="0"/>
      <dgm:spPr/>
    </dgm:pt>
    <dgm:pt modelId="{65209A28-E996-4526-99BB-761FA721F957}" type="pres">
      <dgm:prSet presAssocID="{3D35FDE3-DF89-4EBA-91E9-F54C6A9B91CC}" presName="rootText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6DD64-CBA4-430F-BBA3-902EC560ADFC}" type="pres">
      <dgm:prSet presAssocID="{3D35FDE3-DF89-4EBA-91E9-F54C6A9B91CC}" presName="rootConnector" presStyleLbl="node2" presStyleIdx="2" presStyleCnt="10"/>
      <dgm:spPr/>
      <dgm:t>
        <a:bodyPr/>
        <a:lstStyle/>
        <a:p>
          <a:endParaRPr lang="en-US"/>
        </a:p>
      </dgm:t>
    </dgm:pt>
    <dgm:pt modelId="{1D58FB76-4440-4CD9-BB3F-81AB46F5DDE3}" type="pres">
      <dgm:prSet presAssocID="{3D35FDE3-DF89-4EBA-91E9-F54C6A9B91CC}" presName="hierChild4" presStyleCnt="0"/>
      <dgm:spPr/>
    </dgm:pt>
    <dgm:pt modelId="{F8B7C962-3914-44D1-8D99-19A79210B14F}" type="pres">
      <dgm:prSet presAssocID="{06F837CD-F8E5-43B4-866E-8E8D586D96CB}" presName="Name37" presStyleLbl="parChTrans1D3" presStyleIdx="4" presStyleCnt="36"/>
      <dgm:spPr/>
      <dgm:t>
        <a:bodyPr/>
        <a:lstStyle/>
        <a:p>
          <a:endParaRPr lang="en-US"/>
        </a:p>
      </dgm:t>
    </dgm:pt>
    <dgm:pt modelId="{34FAB895-B8DA-4C02-8DC5-151E283FE9CB}" type="pres">
      <dgm:prSet presAssocID="{6447B451-CB11-45C1-928A-720AAC4F7E01}" presName="hierRoot2" presStyleCnt="0">
        <dgm:presLayoutVars>
          <dgm:hierBranch val="init"/>
        </dgm:presLayoutVars>
      </dgm:prSet>
      <dgm:spPr/>
    </dgm:pt>
    <dgm:pt modelId="{64BEFEE9-69D0-4CDF-A817-85C078CC1C21}" type="pres">
      <dgm:prSet presAssocID="{6447B451-CB11-45C1-928A-720AAC4F7E01}" presName="rootComposite" presStyleCnt="0"/>
      <dgm:spPr/>
    </dgm:pt>
    <dgm:pt modelId="{3F8C60F6-3F03-44A6-AD1F-F2246A8C76AE}" type="pres">
      <dgm:prSet presAssocID="{6447B451-CB11-45C1-928A-720AAC4F7E01}" presName="rootText" presStyleLbl="node3" presStyleIdx="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F3C57-FC79-4BBC-A0C9-23CD51076A8A}" type="pres">
      <dgm:prSet presAssocID="{6447B451-CB11-45C1-928A-720AAC4F7E01}" presName="rootConnector" presStyleLbl="node3" presStyleIdx="4" presStyleCnt="36"/>
      <dgm:spPr/>
      <dgm:t>
        <a:bodyPr/>
        <a:lstStyle/>
        <a:p>
          <a:endParaRPr lang="en-US"/>
        </a:p>
      </dgm:t>
    </dgm:pt>
    <dgm:pt modelId="{E3E8EFD1-974D-443B-B431-81409716809E}" type="pres">
      <dgm:prSet presAssocID="{6447B451-CB11-45C1-928A-720AAC4F7E01}" presName="hierChild4" presStyleCnt="0"/>
      <dgm:spPr/>
    </dgm:pt>
    <dgm:pt modelId="{C7D44559-EDFA-4C71-A5CC-8C707E317C7A}" type="pres">
      <dgm:prSet presAssocID="{6447B451-CB11-45C1-928A-720AAC4F7E01}" presName="hierChild5" presStyleCnt="0"/>
      <dgm:spPr/>
    </dgm:pt>
    <dgm:pt modelId="{6753FA64-F2BC-4E12-8A5D-D7706C9387D6}" type="pres">
      <dgm:prSet presAssocID="{CE665B5B-1272-43E1-A8ED-D7F549B4F5E6}" presName="Name37" presStyleLbl="parChTrans1D3" presStyleIdx="5" presStyleCnt="36"/>
      <dgm:spPr/>
      <dgm:t>
        <a:bodyPr/>
        <a:lstStyle/>
        <a:p>
          <a:endParaRPr lang="en-US"/>
        </a:p>
      </dgm:t>
    </dgm:pt>
    <dgm:pt modelId="{77634F0D-B5DA-4C81-A9D7-E888364E3C5C}" type="pres">
      <dgm:prSet presAssocID="{15E97CBF-A505-4309-913C-5EB49729EDEE}" presName="hierRoot2" presStyleCnt="0">
        <dgm:presLayoutVars>
          <dgm:hierBranch val="init"/>
        </dgm:presLayoutVars>
      </dgm:prSet>
      <dgm:spPr/>
    </dgm:pt>
    <dgm:pt modelId="{24D240B0-9FEA-4BAE-8C65-B79053508B75}" type="pres">
      <dgm:prSet presAssocID="{15E97CBF-A505-4309-913C-5EB49729EDEE}" presName="rootComposite" presStyleCnt="0"/>
      <dgm:spPr/>
    </dgm:pt>
    <dgm:pt modelId="{7AB7D448-25A5-45D2-937F-96A2D56D5A4E}" type="pres">
      <dgm:prSet presAssocID="{15E97CBF-A505-4309-913C-5EB49729EDEE}" presName="rootText" presStyleLbl="node3" presStyleIdx="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F17B5-5E15-42F7-BCE0-FC448BB5D596}" type="pres">
      <dgm:prSet presAssocID="{15E97CBF-A505-4309-913C-5EB49729EDEE}" presName="rootConnector" presStyleLbl="node3" presStyleIdx="5" presStyleCnt="36"/>
      <dgm:spPr/>
      <dgm:t>
        <a:bodyPr/>
        <a:lstStyle/>
        <a:p>
          <a:endParaRPr lang="en-US"/>
        </a:p>
      </dgm:t>
    </dgm:pt>
    <dgm:pt modelId="{1191E120-AAC1-4A4C-AE17-E3143228080C}" type="pres">
      <dgm:prSet presAssocID="{15E97CBF-A505-4309-913C-5EB49729EDEE}" presName="hierChild4" presStyleCnt="0"/>
      <dgm:spPr/>
    </dgm:pt>
    <dgm:pt modelId="{92CFB244-3C10-4170-B18B-34A68F0E24E3}" type="pres">
      <dgm:prSet presAssocID="{15E97CBF-A505-4309-913C-5EB49729EDEE}" presName="hierChild5" presStyleCnt="0"/>
      <dgm:spPr/>
    </dgm:pt>
    <dgm:pt modelId="{22B54FD7-A74C-48DA-8952-FF6EDE8FE25C}" type="pres">
      <dgm:prSet presAssocID="{B39EECBC-D860-49FC-B168-85A90A9095FC}" presName="Name37" presStyleLbl="parChTrans1D3" presStyleIdx="6" presStyleCnt="36"/>
      <dgm:spPr/>
      <dgm:t>
        <a:bodyPr/>
        <a:lstStyle/>
        <a:p>
          <a:endParaRPr lang="en-US"/>
        </a:p>
      </dgm:t>
    </dgm:pt>
    <dgm:pt modelId="{619C8372-FDF9-417F-8B38-18A77E4C87F9}" type="pres">
      <dgm:prSet presAssocID="{C4B8C426-BD9A-44CE-B0EF-D37E1768E439}" presName="hierRoot2" presStyleCnt="0">
        <dgm:presLayoutVars>
          <dgm:hierBranch val="init"/>
        </dgm:presLayoutVars>
      </dgm:prSet>
      <dgm:spPr/>
    </dgm:pt>
    <dgm:pt modelId="{97B38C7E-F8B1-4018-B90B-2F154BAAF893}" type="pres">
      <dgm:prSet presAssocID="{C4B8C426-BD9A-44CE-B0EF-D37E1768E439}" presName="rootComposite" presStyleCnt="0"/>
      <dgm:spPr/>
    </dgm:pt>
    <dgm:pt modelId="{00343EC5-3BFB-4D80-A93E-52BEB5450275}" type="pres">
      <dgm:prSet presAssocID="{C4B8C426-BD9A-44CE-B0EF-D37E1768E439}" presName="rootText" presStyleLbl="node3" presStyleIdx="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C5BEC-5852-4A5C-BE17-ADC0A1F04B8B}" type="pres">
      <dgm:prSet presAssocID="{C4B8C426-BD9A-44CE-B0EF-D37E1768E439}" presName="rootConnector" presStyleLbl="node3" presStyleIdx="6" presStyleCnt="36"/>
      <dgm:spPr/>
      <dgm:t>
        <a:bodyPr/>
        <a:lstStyle/>
        <a:p>
          <a:endParaRPr lang="en-US"/>
        </a:p>
      </dgm:t>
    </dgm:pt>
    <dgm:pt modelId="{C4B563EB-3E95-44AC-B930-036C500B2037}" type="pres">
      <dgm:prSet presAssocID="{C4B8C426-BD9A-44CE-B0EF-D37E1768E439}" presName="hierChild4" presStyleCnt="0"/>
      <dgm:spPr/>
    </dgm:pt>
    <dgm:pt modelId="{4A59C635-F945-4086-AFD6-0814453675D9}" type="pres">
      <dgm:prSet presAssocID="{C4B8C426-BD9A-44CE-B0EF-D37E1768E439}" presName="hierChild5" presStyleCnt="0"/>
      <dgm:spPr/>
    </dgm:pt>
    <dgm:pt modelId="{5F86798E-1979-488C-88FC-B087B624DE87}" type="pres">
      <dgm:prSet presAssocID="{A8FF3217-040E-4591-8236-B1349AEA290A}" presName="Name37" presStyleLbl="parChTrans1D3" presStyleIdx="7" presStyleCnt="36"/>
      <dgm:spPr/>
      <dgm:t>
        <a:bodyPr/>
        <a:lstStyle/>
        <a:p>
          <a:endParaRPr lang="en-US"/>
        </a:p>
      </dgm:t>
    </dgm:pt>
    <dgm:pt modelId="{BB66122B-4206-4069-A500-CF3B6F339800}" type="pres">
      <dgm:prSet presAssocID="{A8374E91-241C-48CA-8A8B-4F54461A7CDB}" presName="hierRoot2" presStyleCnt="0">
        <dgm:presLayoutVars>
          <dgm:hierBranch val="init"/>
        </dgm:presLayoutVars>
      </dgm:prSet>
      <dgm:spPr/>
    </dgm:pt>
    <dgm:pt modelId="{EFA0CC84-709B-47DF-84CA-C4AD25D79354}" type="pres">
      <dgm:prSet presAssocID="{A8374E91-241C-48CA-8A8B-4F54461A7CDB}" presName="rootComposite" presStyleCnt="0"/>
      <dgm:spPr/>
    </dgm:pt>
    <dgm:pt modelId="{57570ABD-C504-4574-B3A9-A9BFF8D71762}" type="pres">
      <dgm:prSet presAssocID="{A8374E91-241C-48CA-8A8B-4F54461A7CDB}" presName="rootText" presStyleLbl="node3" presStyleIdx="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12DE1F-BA84-45A9-9DF7-8B5AFA795EB4}" type="pres">
      <dgm:prSet presAssocID="{A8374E91-241C-48CA-8A8B-4F54461A7CDB}" presName="rootConnector" presStyleLbl="node3" presStyleIdx="7" presStyleCnt="36"/>
      <dgm:spPr/>
      <dgm:t>
        <a:bodyPr/>
        <a:lstStyle/>
        <a:p>
          <a:endParaRPr lang="en-US"/>
        </a:p>
      </dgm:t>
    </dgm:pt>
    <dgm:pt modelId="{EC36A721-7B3B-4024-AFC4-C9EE504D2F12}" type="pres">
      <dgm:prSet presAssocID="{A8374E91-241C-48CA-8A8B-4F54461A7CDB}" presName="hierChild4" presStyleCnt="0"/>
      <dgm:spPr/>
    </dgm:pt>
    <dgm:pt modelId="{B6278861-8E7E-4DA3-A635-E368166D2366}" type="pres">
      <dgm:prSet presAssocID="{A8374E91-241C-48CA-8A8B-4F54461A7CDB}" presName="hierChild5" presStyleCnt="0"/>
      <dgm:spPr/>
    </dgm:pt>
    <dgm:pt modelId="{4CAC3BD8-86FE-4ED2-AEDC-5D131057F9B3}" type="pres">
      <dgm:prSet presAssocID="{53B35E67-8689-424E-9150-06797293A6C7}" presName="Name37" presStyleLbl="parChTrans1D3" presStyleIdx="8" presStyleCnt="36"/>
      <dgm:spPr/>
      <dgm:t>
        <a:bodyPr/>
        <a:lstStyle/>
        <a:p>
          <a:endParaRPr lang="en-US"/>
        </a:p>
      </dgm:t>
    </dgm:pt>
    <dgm:pt modelId="{95212356-9D77-471A-B308-88E96438330E}" type="pres">
      <dgm:prSet presAssocID="{010A1968-EBA2-44E8-B1E2-DB9A6B6A2330}" presName="hierRoot2" presStyleCnt="0">
        <dgm:presLayoutVars>
          <dgm:hierBranch val="init"/>
        </dgm:presLayoutVars>
      </dgm:prSet>
      <dgm:spPr/>
    </dgm:pt>
    <dgm:pt modelId="{0E079ED7-7B33-4ACF-B856-C6C9686A48A3}" type="pres">
      <dgm:prSet presAssocID="{010A1968-EBA2-44E8-B1E2-DB9A6B6A2330}" presName="rootComposite" presStyleCnt="0"/>
      <dgm:spPr/>
    </dgm:pt>
    <dgm:pt modelId="{D1CAF2BB-A1E1-4DA1-BA10-534B8F16BC1B}" type="pres">
      <dgm:prSet presAssocID="{010A1968-EBA2-44E8-B1E2-DB9A6B6A2330}" presName="rootText" presStyleLbl="node3" presStyleIdx="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C944C-2404-43B3-8543-70DA4D42E6F1}" type="pres">
      <dgm:prSet presAssocID="{010A1968-EBA2-44E8-B1E2-DB9A6B6A2330}" presName="rootConnector" presStyleLbl="node3" presStyleIdx="8" presStyleCnt="36"/>
      <dgm:spPr/>
      <dgm:t>
        <a:bodyPr/>
        <a:lstStyle/>
        <a:p>
          <a:endParaRPr lang="en-US"/>
        </a:p>
      </dgm:t>
    </dgm:pt>
    <dgm:pt modelId="{3217E706-564D-4655-B31A-F3DAE82BEF04}" type="pres">
      <dgm:prSet presAssocID="{010A1968-EBA2-44E8-B1E2-DB9A6B6A2330}" presName="hierChild4" presStyleCnt="0"/>
      <dgm:spPr/>
    </dgm:pt>
    <dgm:pt modelId="{B8EB373E-1D8F-4FB3-8BE6-19C13612A15F}" type="pres">
      <dgm:prSet presAssocID="{010A1968-EBA2-44E8-B1E2-DB9A6B6A2330}" presName="hierChild5" presStyleCnt="0"/>
      <dgm:spPr/>
    </dgm:pt>
    <dgm:pt modelId="{66A9BEDE-E6CB-4771-B0F6-BB88B2791D74}" type="pres">
      <dgm:prSet presAssocID="{3D35FDE3-DF89-4EBA-91E9-F54C6A9B91CC}" presName="hierChild5" presStyleCnt="0"/>
      <dgm:spPr/>
    </dgm:pt>
    <dgm:pt modelId="{18A7C9A2-935A-4B0C-B726-6D68321BC200}" type="pres">
      <dgm:prSet presAssocID="{A37C3F32-ED5A-4E62-8065-9712AE29D9B7}" presName="Name37" presStyleLbl="parChTrans1D2" presStyleIdx="3" presStyleCnt="10"/>
      <dgm:spPr/>
      <dgm:t>
        <a:bodyPr/>
        <a:lstStyle/>
        <a:p>
          <a:endParaRPr lang="en-US"/>
        </a:p>
      </dgm:t>
    </dgm:pt>
    <dgm:pt modelId="{221AE7CA-78C3-4757-ADC7-F2EEDB5BA7BE}" type="pres">
      <dgm:prSet presAssocID="{E5739B9F-284B-4A94-B46B-835C9FC00261}" presName="hierRoot2" presStyleCnt="0">
        <dgm:presLayoutVars>
          <dgm:hierBranch val="init"/>
        </dgm:presLayoutVars>
      </dgm:prSet>
      <dgm:spPr/>
    </dgm:pt>
    <dgm:pt modelId="{FFCC002E-28FB-4AF6-90B2-816FA33503A6}" type="pres">
      <dgm:prSet presAssocID="{E5739B9F-284B-4A94-B46B-835C9FC00261}" presName="rootComposite" presStyleCnt="0"/>
      <dgm:spPr/>
    </dgm:pt>
    <dgm:pt modelId="{71119280-2470-4312-9A27-468D0E1B6DBC}" type="pres">
      <dgm:prSet presAssocID="{E5739B9F-284B-4A94-B46B-835C9FC00261}" presName="rootText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3332D-228F-4EC3-AFEA-F5A6B66ED12C}" type="pres">
      <dgm:prSet presAssocID="{E5739B9F-284B-4A94-B46B-835C9FC00261}" presName="rootConnector" presStyleLbl="node2" presStyleIdx="3" presStyleCnt="10"/>
      <dgm:spPr/>
      <dgm:t>
        <a:bodyPr/>
        <a:lstStyle/>
        <a:p>
          <a:endParaRPr lang="en-US"/>
        </a:p>
      </dgm:t>
    </dgm:pt>
    <dgm:pt modelId="{67224C8E-4B60-453D-B4AF-B1139A40649E}" type="pres">
      <dgm:prSet presAssocID="{E5739B9F-284B-4A94-B46B-835C9FC00261}" presName="hierChild4" presStyleCnt="0"/>
      <dgm:spPr/>
    </dgm:pt>
    <dgm:pt modelId="{D31F8B88-F145-4F7B-BA2F-E3759FECA184}" type="pres">
      <dgm:prSet presAssocID="{FE67E04C-E3EC-486D-9E63-454274C4D15D}" presName="Name37" presStyleLbl="parChTrans1D3" presStyleIdx="9" presStyleCnt="36"/>
      <dgm:spPr/>
      <dgm:t>
        <a:bodyPr/>
        <a:lstStyle/>
        <a:p>
          <a:endParaRPr lang="en-US"/>
        </a:p>
      </dgm:t>
    </dgm:pt>
    <dgm:pt modelId="{0E33CF02-4069-4215-8DA6-1AC1F39735B9}" type="pres">
      <dgm:prSet presAssocID="{286F763E-6C1E-43B7-A513-C7497F5C45BA}" presName="hierRoot2" presStyleCnt="0">
        <dgm:presLayoutVars>
          <dgm:hierBranch val="init"/>
        </dgm:presLayoutVars>
      </dgm:prSet>
      <dgm:spPr/>
    </dgm:pt>
    <dgm:pt modelId="{AFE57BB7-2808-4A82-9812-18529AFE3086}" type="pres">
      <dgm:prSet presAssocID="{286F763E-6C1E-43B7-A513-C7497F5C45BA}" presName="rootComposite" presStyleCnt="0"/>
      <dgm:spPr/>
    </dgm:pt>
    <dgm:pt modelId="{79E593F3-8F1C-4D61-98A4-9283063D7A61}" type="pres">
      <dgm:prSet presAssocID="{286F763E-6C1E-43B7-A513-C7497F5C45BA}" presName="rootText" presStyleLbl="node3" presStyleIdx="9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1688B-4A11-4A8C-9F80-8E2B92D646EE}" type="pres">
      <dgm:prSet presAssocID="{286F763E-6C1E-43B7-A513-C7497F5C45BA}" presName="rootConnector" presStyleLbl="node3" presStyleIdx="9" presStyleCnt="36"/>
      <dgm:spPr/>
      <dgm:t>
        <a:bodyPr/>
        <a:lstStyle/>
        <a:p>
          <a:endParaRPr lang="en-US"/>
        </a:p>
      </dgm:t>
    </dgm:pt>
    <dgm:pt modelId="{3CDC3977-3038-4E69-8CD9-71845750A378}" type="pres">
      <dgm:prSet presAssocID="{286F763E-6C1E-43B7-A513-C7497F5C45BA}" presName="hierChild4" presStyleCnt="0"/>
      <dgm:spPr/>
    </dgm:pt>
    <dgm:pt modelId="{1EBC82AA-A83B-47A2-8C13-C06B2F7B4CD7}" type="pres">
      <dgm:prSet presAssocID="{286F763E-6C1E-43B7-A513-C7497F5C45BA}" presName="hierChild5" presStyleCnt="0"/>
      <dgm:spPr/>
    </dgm:pt>
    <dgm:pt modelId="{2F2975AF-8E30-4149-807D-4CAC0CF28F0E}" type="pres">
      <dgm:prSet presAssocID="{553ECC1C-E641-43F0-B7EC-C992F87665A9}" presName="Name37" presStyleLbl="parChTrans1D3" presStyleIdx="10" presStyleCnt="36"/>
      <dgm:spPr/>
      <dgm:t>
        <a:bodyPr/>
        <a:lstStyle/>
        <a:p>
          <a:endParaRPr lang="en-US"/>
        </a:p>
      </dgm:t>
    </dgm:pt>
    <dgm:pt modelId="{2775B9C5-2111-4318-8F4B-29DA6171E3A2}" type="pres">
      <dgm:prSet presAssocID="{FEF2A7E6-2E46-47FF-9D61-1E39649C70EF}" presName="hierRoot2" presStyleCnt="0">
        <dgm:presLayoutVars>
          <dgm:hierBranch val="init"/>
        </dgm:presLayoutVars>
      </dgm:prSet>
      <dgm:spPr/>
    </dgm:pt>
    <dgm:pt modelId="{E9EF5B64-526B-40D1-86E3-715D232EC6DD}" type="pres">
      <dgm:prSet presAssocID="{FEF2A7E6-2E46-47FF-9D61-1E39649C70EF}" presName="rootComposite" presStyleCnt="0"/>
      <dgm:spPr/>
    </dgm:pt>
    <dgm:pt modelId="{5CA5B7BE-89EA-4240-9AF8-6D3171556225}" type="pres">
      <dgm:prSet presAssocID="{FEF2A7E6-2E46-47FF-9D61-1E39649C70EF}" presName="rootText" presStyleLbl="node3" presStyleIdx="1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AB423-F2B0-4978-8EE9-32FB5CD3E24F}" type="pres">
      <dgm:prSet presAssocID="{FEF2A7E6-2E46-47FF-9D61-1E39649C70EF}" presName="rootConnector" presStyleLbl="node3" presStyleIdx="10" presStyleCnt="36"/>
      <dgm:spPr/>
      <dgm:t>
        <a:bodyPr/>
        <a:lstStyle/>
        <a:p>
          <a:endParaRPr lang="en-US"/>
        </a:p>
      </dgm:t>
    </dgm:pt>
    <dgm:pt modelId="{EA7FDADE-8422-43BE-A1FC-391092131F09}" type="pres">
      <dgm:prSet presAssocID="{FEF2A7E6-2E46-47FF-9D61-1E39649C70EF}" presName="hierChild4" presStyleCnt="0"/>
      <dgm:spPr/>
    </dgm:pt>
    <dgm:pt modelId="{3EE93CC5-6FDA-452B-93F8-F0DE13D16500}" type="pres">
      <dgm:prSet presAssocID="{FEF2A7E6-2E46-47FF-9D61-1E39649C70EF}" presName="hierChild5" presStyleCnt="0"/>
      <dgm:spPr/>
    </dgm:pt>
    <dgm:pt modelId="{AF226C9A-F4FB-4B47-A25D-27819A4EAFB3}" type="pres">
      <dgm:prSet presAssocID="{E5739B9F-284B-4A94-B46B-835C9FC00261}" presName="hierChild5" presStyleCnt="0"/>
      <dgm:spPr/>
    </dgm:pt>
    <dgm:pt modelId="{5A34569D-F3A7-47BD-A452-43874B491937}" type="pres">
      <dgm:prSet presAssocID="{774B8444-084C-428E-BA45-9A7B15667E16}" presName="Name37" presStyleLbl="parChTrans1D2" presStyleIdx="4" presStyleCnt="10"/>
      <dgm:spPr/>
      <dgm:t>
        <a:bodyPr/>
        <a:lstStyle/>
        <a:p>
          <a:endParaRPr lang="en-US"/>
        </a:p>
      </dgm:t>
    </dgm:pt>
    <dgm:pt modelId="{102F81F3-A811-4D1E-AB22-E84609A54743}" type="pres">
      <dgm:prSet presAssocID="{EB2B1A7B-89DE-47E5-A911-047214C1FB66}" presName="hierRoot2" presStyleCnt="0">
        <dgm:presLayoutVars>
          <dgm:hierBranch val="init"/>
        </dgm:presLayoutVars>
      </dgm:prSet>
      <dgm:spPr/>
    </dgm:pt>
    <dgm:pt modelId="{6EB8B7AF-5D64-49B3-8DF1-8543D406F8DC}" type="pres">
      <dgm:prSet presAssocID="{EB2B1A7B-89DE-47E5-A911-047214C1FB66}" presName="rootComposite" presStyleCnt="0"/>
      <dgm:spPr/>
    </dgm:pt>
    <dgm:pt modelId="{69D4B40A-2AA8-4A70-9AEC-95AF769D480B}" type="pres">
      <dgm:prSet presAssocID="{EB2B1A7B-89DE-47E5-A911-047214C1FB66}" presName="rootText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1E1FE-1DE4-4DFF-84AF-6F56B264177D}" type="pres">
      <dgm:prSet presAssocID="{EB2B1A7B-89DE-47E5-A911-047214C1FB66}" presName="rootConnector" presStyleLbl="node2" presStyleIdx="4" presStyleCnt="10"/>
      <dgm:spPr/>
      <dgm:t>
        <a:bodyPr/>
        <a:lstStyle/>
        <a:p>
          <a:endParaRPr lang="en-US"/>
        </a:p>
      </dgm:t>
    </dgm:pt>
    <dgm:pt modelId="{77B24450-AEBA-4AD6-ABA5-BDA2BAB69B56}" type="pres">
      <dgm:prSet presAssocID="{EB2B1A7B-89DE-47E5-A911-047214C1FB66}" presName="hierChild4" presStyleCnt="0"/>
      <dgm:spPr/>
    </dgm:pt>
    <dgm:pt modelId="{16A2F156-2F8B-4D38-8BBA-9013146D231C}" type="pres">
      <dgm:prSet presAssocID="{EB3E8A55-5DCB-4A39-B2DD-9B2439237EDE}" presName="Name37" presStyleLbl="parChTrans1D3" presStyleIdx="11" presStyleCnt="36"/>
      <dgm:spPr/>
      <dgm:t>
        <a:bodyPr/>
        <a:lstStyle/>
        <a:p>
          <a:endParaRPr lang="en-US"/>
        </a:p>
      </dgm:t>
    </dgm:pt>
    <dgm:pt modelId="{DCF94C28-A801-412A-B592-00D414B3FA93}" type="pres">
      <dgm:prSet presAssocID="{579BE45C-B5C1-4208-B30C-A79A8A931C7D}" presName="hierRoot2" presStyleCnt="0">
        <dgm:presLayoutVars>
          <dgm:hierBranch val="init"/>
        </dgm:presLayoutVars>
      </dgm:prSet>
      <dgm:spPr/>
    </dgm:pt>
    <dgm:pt modelId="{C932444F-43FE-4E2E-89FB-E83587DC2C72}" type="pres">
      <dgm:prSet presAssocID="{579BE45C-B5C1-4208-B30C-A79A8A931C7D}" presName="rootComposite" presStyleCnt="0"/>
      <dgm:spPr/>
    </dgm:pt>
    <dgm:pt modelId="{843A848F-E973-46B2-8BBC-4519CD698FE6}" type="pres">
      <dgm:prSet presAssocID="{579BE45C-B5C1-4208-B30C-A79A8A931C7D}" presName="rootText" presStyleLbl="node3" presStyleIdx="1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1CED0-D91F-4A7B-98C3-07F46A8F8C65}" type="pres">
      <dgm:prSet presAssocID="{579BE45C-B5C1-4208-B30C-A79A8A931C7D}" presName="rootConnector" presStyleLbl="node3" presStyleIdx="11" presStyleCnt="36"/>
      <dgm:spPr/>
      <dgm:t>
        <a:bodyPr/>
        <a:lstStyle/>
        <a:p>
          <a:endParaRPr lang="en-US"/>
        </a:p>
      </dgm:t>
    </dgm:pt>
    <dgm:pt modelId="{0FBE80E4-948B-4080-BFAC-F946DEE11FC4}" type="pres">
      <dgm:prSet presAssocID="{579BE45C-B5C1-4208-B30C-A79A8A931C7D}" presName="hierChild4" presStyleCnt="0"/>
      <dgm:spPr/>
    </dgm:pt>
    <dgm:pt modelId="{D7A4E1E1-AD34-4046-8A6D-0D2A0B1244FC}" type="pres">
      <dgm:prSet presAssocID="{579BE45C-B5C1-4208-B30C-A79A8A931C7D}" presName="hierChild5" presStyleCnt="0"/>
      <dgm:spPr/>
    </dgm:pt>
    <dgm:pt modelId="{B1150C5E-0B13-48D8-B62D-8A3DF14ED4FB}" type="pres">
      <dgm:prSet presAssocID="{28A3DBFB-7BB0-46D7-BC0E-04C29E3A008F}" presName="Name37" presStyleLbl="parChTrans1D3" presStyleIdx="12" presStyleCnt="36"/>
      <dgm:spPr/>
      <dgm:t>
        <a:bodyPr/>
        <a:lstStyle/>
        <a:p>
          <a:endParaRPr lang="en-US"/>
        </a:p>
      </dgm:t>
    </dgm:pt>
    <dgm:pt modelId="{E36E85B8-1668-4CE0-AD7D-03C1225041B9}" type="pres">
      <dgm:prSet presAssocID="{E6474030-8EF6-4084-A9EF-CEFBEA6D9D99}" presName="hierRoot2" presStyleCnt="0">
        <dgm:presLayoutVars>
          <dgm:hierBranch val="init"/>
        </dgm:presLayoutVars>
      </dgm:prSet>
      <dgm:spPr/>
    </dgm:pt>
    <dgm:pt modelId="{E393BC0A-E376-4F1D-94DC-4C70D87FF343}" type="pres">
      <dgm:prSet presAssocID="{E6474030-8EF6-4084-A9EF-CEFBEA6D9D99}" presName="rootComposite" presStyleCnt="0"/>
      <dgm:spPr/>
    </dgm:pt>
    <dgm:pt modelId="{20C8B9A7-853C-4382-8E47-73EEF0712400}" type="pres">
      <dgm:prSet presAssocID="{E6474030-8EF6-4084-A9EF-CEFBEA6D9D99}" presName="rootText" presStyleLbl="node3" presStyleIdx="1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79392-56BF-417F-8636-DA7769EBBA01}" type="pres">
      <dgm:prSet presAssocID="{E6474030-8EF6-4084-A9EF-CEFBEA6D9D99}" presName="rootConnector" presStyleLbl="node3" presStyleIdx="12" presStyleCnt="36"/>
      <dgm:spPr/>
      <dgm:t>
        <a:bodyPr/>
        <a:lstStyle/>
        <a:p>
          <a:endParaRPr lang="en-US"/>
        </a:p>
      </dgm:t>
    </dgm:pt>
    <dgm:pt modelId="{4C197500-8C34-450E-ABC0-D36CD81D98A3}" type="pres">
      <dgm:prSet presAssocID="{E6474030-8EF6-4084-A9EF-CEFBEA6D9D99}" presName="hierChild4" presStyleCnt="0"/>
      <dgm:spPr/>
    </dgm:pt>
    <dgm:pt modelId="{45E6A9A5-7AEF-411F-BE38-CAD0745F83EB}" type="pres">
      <dgm:prSet presAssocID="{E6474030-8EF6-4084-A9EF-CEFBEA6D9D99}" presName="hierChild5" presStyleCnt="0"/>
      <dgm:spPr/>
    </dgm:pt>
    <dgm:pt modelId="{3289CA9D-24B8-4F8F-B4E6-418477ED5C0B}" type="pres">
      <dgm:prSet presAssocID="{EB2B1A7B-89DE-47E5-A911-047214C1FB66}" presName="hierChild5" presStyleCnt="0"/>
      <dgm:spPr/>
    </dgm:pt>
    <dgm:pt modelId="{6AA90704-CD2E-4621-9774-8F01DA97EC69}" type="pres">
      <dgm:prSet presAssocID="{F4444E5A-36BC-4D60-9EB1-DECEE9B14F62}" presName="Name37" presStyleLbl="parChTrans1D2" presStyleIdx="5" presStyleCnt="10"/>
      <dgm:spPr/>
      <dgm:t>
        <a:bodyPr/>
        <a:lstStyle/>
        <a:p>
          <a:endParaRPr lang="en-US"/>
        </a:p>
      </dgm:t>
    </dgm:pt>
    <dgm:pt modelId="{83D84329-342C-40B2-B880-1AFA8D758F07}" type="pres">
      <dgm:prSet presAssocID="{A320612C-1978-4C4D-B246-6C830984F8C0}" presName="hierRoot2" presStyleCnt="0">
        <dgm:presLayoutVars>
          <dgm:hierBranch val="init"/>
        </dgm:presLayoutVars>
      </dgm:prSet>
      <dgm:spPr/>
    </dgm:pt>
    <dgm:pt modelId="{BB2F171D-5B75-4A7C-88B6-3EDDE1DD4992}" type="pres">
      <dgm:prSet presAssocID="{A320612C-1978-4C4D-B246-6C830984F8C0}" presName="rootComposite" presStyleCnt="0"/>
      <dgm:spPr/>
    </dgm:pt>
    <dgm:pt modelId="{3C5EDB72-8B60-41C8-9C40-383A7D878CF0}" type="pres">
      <dgm:prSet presAssocID="{A320612C-1978-4C4D-B246-6C830984F8C0}" presName="rootText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CE497-4A50-47E7-8D52-8A92128497DA}" type="pres">
      <dgm:prSet presAssocID="{A320612C-1978-4C4D-B246-6C830984F8C0}" presName="rootConnector" presStyleLbl="node2" presStyleIdx="5" presStyleCnt="10"/>
      <dgm:spPr/>
      <dgm:t>
        <a:bodyPr/>
        <a:lstStyle/>
        <a:p>
          <a:endParaRPr lang="en-US"/>
        </a:p>
      </dgm:t>
    </dgm:pt>
    <dgm:pt modelId="{FF1D2044-3B52-47DC-93A6-6948282A7E2C}" type="pres">
      <dgm:prSet presAssocID="{A320612C-1978-4C4D-B246-6C830984F8C0}" presName="hierChild4" presStyleCnt="0"/>
      <dgm:spPr/>
    </dgm:pt>
    <dgm:pt modelId="{AAF9329C-C3EF-4F6F-B74C-621079BABAD3}" type="pres">
      <dgm:prSet presAssocID="{4AEC8D56-6002-44B0-9EFC-C167463BBF1A}" presName="Name37" presStyleLbl="parChTrans1D3" presStyleIdx="13" presStyleCnt="36"/>
      <dgm:spPr/>
      <dgm:t>
        <a:bodyPr/>
        <a:lstStyle/>
        <a:p>
          <a:endParaRPr lang="en-US"/>
        </a:p>
      </dgm:t>
    </dgm:pt>
    <dgm:pt modelId="{B799D0B4-3983-47DD-9575-B86DEDFE16D0}" type="pres">
      <dgm:prSet presAssocID="{C44D3731-9C29-4896-81F0-FF20BD7AB668}" presName="hierRoot2" presStyleCnt="0">
        <dgm:presLayoutVars>
          <dgm:hierBranch val="init"/>
        </dgm:presLayoutVars>
      </dgm:prSet>
      <dgm:spPr/>
    </dgm:pt>
    <dgm:pt modelId="{CB166EAC-4FA4-4FBE-86B1-E8851C8755B1}" type="pres">
      <dgm:prSet presAssocID="{C44D3731-9C29-4896-81F0-FF20BD7AB668}" presName="rootComposite" presStyleCnt="0"/>
      <dgm:spPr/>
    </dgm:pt>
    <dgm:pt modelId="{48CB5987-9463-48AD-A257-2E971241CFC3}" type="pres">
      <dgm:prSet presAssocID="{C44D3731-9C29-4896-81F0-FF20BD7AB668}" presName="rootText" presStyleLbl="node3" presStyleIdx="13" presStyleCnt="36" custScaleX="113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AD40D-A05B-4E86-AEC4-778816140E56}" type="pres">
      <dgm:prSet presAssocID="{C44D3731-9C29-4896-81F0-FF20BD7AB668}" presName="rootConnector" presStyleLbl="node3" presStyleIdx="13" presStyleCnt="36"/>
      <dgm:spPr/>
      <dgm:t>
        <a:bodyPr/>
        <a:lstStyle/>
        <a:p>
          <a:endParaRPr lang="en-US"/>
        </a:p>
      </dgm:t>
    </dgm:pt>
    <dgm:pt modelId="{F34BEF1D-D168-4D8B-9382-BD31BD056C55}" type="pres">
      <dgm:prSet presAssocID="{C44D3731-9C29-4896-81F0-FF20BD7AB668}" presName="hierChild4" presStyleCnt="0"/>
      <dgm:spPr/>
    </dgm:pt>
    <dgm:pt modelId="{BF7EBC4A-3E0C-4E9E-BFF5-B4FEB760102D}" type="pres">
      <dgm:prSet presAssocID="{C44D3731-9C29-4896-81F0-FF20BD7AB668}" presName="hierChild5" presStyleCnt="0"/>
      <dgm:spPr/>
    </dgm:pt>
    <dgm:pt modelId="{27853F34-C810-451C-9AE0-DAB410D9F60A}" type="pres">
      <dgm:prSet presAssocID="{A4B7E80E-33D7-4F48-814B-FAB3CF10E0FC}" presName="Name37" presStyleLbl="parChTrans1D3" presStyleIdx="14" presStyleCnt="36"/>
      <dgm:spPr/>
      <dgm:t>
        <a:bodyPr/>
        <a:lstStyle/>
        <a:p>
          <a:endParaRPr lang="en-US"/>
        </a:p>
      </dgm:t>
    </dgm:pt>
    <dgm:pt modelId="{248ED262-0344-4B7B-BA03-3092C2FDC6CA}" type="pres">
      <dgm:prSet presAssocID="{1A808B61-4B9A-4D23-AB95-D6A5F539A94A}" presName="hierRoot2" presStyleCnt="0">
        <dgm:presLayoutVars>
          <dgm:hierBranch val="init"/>
        </dgm:presLayoutVars>
      </dgm:prSet>
      <dgm:spPr/>
    </dgm:pt>
    <dgm:pt modelId="{6CACF00C-305F-49ED-ABA3-895DD7596977}" type="pres">
      <dgm:prSet presAssocID="{1A808B61-4B9A-4D23-AB95-D6A5F539A94A}" presName="rootComposite" presStyleCnt="0"/>
      <dgm:spPr/>
    </dgm:pt>
    <dgm:pt modelId="{DFFD3731-C6E7-4FDE-AA71-9328F4FA9609}" type="pres">
      <dgm:prSet presAssocID="{1A808B61-4B9A-4D23-AB95-D6A5F539A94A}" presName="rootText" presStyleLbl="node3" presStyleIdx="1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CFFC4-77CC-4C31-BF90-2475C52606CE}" type="pres">
      <dgm:prSet presAssocID="{1A808B61-4B9A-4D23-AB95-D6A5F539A94A}" presName="rootConnector" presStyleLbl="node3" presStyleIdx="14" presStyleCnt="36"/>
      <dgm:spPr/>
      <dgm:t>
        <a:bodyPr/>
        <a:lstStyle/>
        <a:p>
          <a:endParaRPr lang="en-US"/>
        </a:p>
      </dgm:t>
    </dgm:pt>
    <dgm:pt modelId="{48859236-BCB7-48A0-B190-B08A3FB5EBCE}" type="pres">
      <dgm:prSet presAssocID="{1A808B61-4B9A-4D23-AB95-D6A5F539A94A}" presName="hierChild4" presStyleCnt="0"/>
      <dgm:spPr/>
    </dgm:pt>
    <dgm:pt modelId="{5DC26238-4E7C-4787-9BEF-9754558F146C}" type="pres">
      <dgm:prSet presAssocID="{1A808B61-4B9A-4D23-AB95-D6A5F539A94A}" presName="hierChild5" presStyleCnt="0"/>
      <dgm:spPr/>
    </dgm:pt>
    <dgm:pt modelId="{EF8BFB36-3D99-4B27-8C4D-92967CE4828B}" type="pres">
      <dgm:prSet presAssocID="{23BAF65B-479B-43ED-8E5E-0ABDA8105FD1}" presName="Name37" presStyleLbl="parChTrans1D3" presStyleIdx="15" presStyleCnt="36"/>
      <dgm:spPr/>
      <dgm:t>
        <a:bodyPr/>
        <a:lstStyle/>
        <a:p>
          <a:endParaRPr lang="en-US"/>
        </a:p>
      </dgm:t>
    </dgm:pt>
    <dgm:pt modelId="{314E4C69-5AE3-49E5-9F30-C1F3073954DA}" type="pres">
      <dgm:prSet presAssocID="{316FEA20-D573-44F4-9F38-2002E5A4763B}" presName="hierRoot2" presStyleCnt="0">
        <dgm:presLayoutVars>
          <dgm:hierBranch val="init"/>
        </dgm:presLayoutVars>
      </dgm:prSet>
      <dgm:spPr/>
    </dgm:pt>
    <dgm:pt modelId="{3E07A7E4-44DF-4E40-B071-C073CCA25D3C}" type="pres">
      <dgm:prSet presAssocID="{316FEA20-D573-44F4-9F38-2002E5A4763B}" presName="rootComposite" presStyleCnt="0"/>
      <dgm:spPr/>
    </dgm:pt>
    <dgm:pt modelId="{BF7FA9C8-F017-467B-ACAC-9EA9CF0A0ECA}" type="pres">
      <dgm:prSet presAssocID="{316FEA20-D573-44F4-9F38-2002E5A4763B}" presName="rootText" presStyleLbl="node3" presStyleIdx="1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B8575-AD1B-487E-B707-C0FB3092DB4A}" type="pres">
      <dgm:prSet presAssocID="{316FEA20-D573-44F4-9F38-2002E5A4763B}" presName="rootConnector" presStyleLbl="node3" presStyleIdx="15" presStyleCnt="36"/>
      <dgm:spPr/>
      <dgm:t>
        <a:bodyPr/>
        <a:lstStyle/>
        <a:p>
          <a:endParaRPr lang="en-US"/>
        </a:p>
      </dgm:t>
    </dgm:pt>
    <dgm:pt modelId="{61223FE0-C968-494A-9CB8-A55D9D5DC801}" type="pres">
      <dgm:prSet presAssocID="{316FEA20-D573-44F4-9F38-2002E5A4763B}" presName="hierChild4" presStyleCnt="0"/>
      <dgm:spPr/>
    </dgm:pt>
    <dgm:pt modelId="{05D4DCF3-3173-4F65-949B-4AC32D5944E3}" type="pres">
      <dgm:prSet presAssocID="{316FEA20-D573-44F4-9F38-2002E5A4763B}" presName="hierChild5" presStyleCnt="0"/>
      <dgm:spPr/>
    </dgm:pt>
    <dgm:pt modelId="{1A727B28-9D44-4DD3-A4EC-F2C798991DF6}" type="pres">
      <dgm:prSet presAssocID="{A320612C-1978-4C4D-B246-6C830984F8C0}" presName="hierChild5" presStyleCnt="0"/>
      <dgm:spPr/>
    </dgm:pt>
    <dgm:pt modelId="{B821C0C7-FEB2-45D2-99BE-4CBD6C0C8FFE}" type="pres">
      <dgm:prSet presAssocID="{3A6A28D9-AE31-4E27-BD0F-0DC9EE75D6A5}" presName="Name37" presStyleLbl="parChTrans1D2" presStyleIdx="6" presStyleCnt="10"/>
      <dgm:spPr/>
      <dgm:t>
        <a:bodyPr/>
        <a:lstStyle/>
        <a:p>
          <a:endParaRPr lang="en-US"/>
        </a:p>
      </dgm:t>
    </dgm:pt>
    <dgm:pt modelId="{D755D478-D003-491D-B6F7-3A4B2B8DCB08}" type="pres">
      <dgm:prSet presAssocID="{1FF1FF12-AAB9-444B-A772-908595CEAEBC}" presName="hierRoot2" presStyleCnt="0">
        <dgm:presLayoutVars>
          <dgm:hierBranch val="init"/>
        </dgm:presLayoutVars>
      </dgm:prSet>
      <dgm:spPr/>
    </dgm:pt>
    <dgm:pt modelId="{6325EA42-8E42-4631-9358-C5BB91763B62}" type="pres">
      <dgm:prSet presAssocID="{1FF1FF12-AAB9-444B-A772-908595CEAEBC}" presName="rootComposite" presStyleCnt="0"/>
      <dgm:spPr/>
    </dgm:pt>
    <dgm:pt modelId="{1C10837E-D3EA-4334-AF44-D05941976450}" type="pres">
      <dgm:prSet presAssocID="{1FF1FF12-AAB9-444B-A772-908595CEAEBC}" presName="rootText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7B4380-2A54-42C6-95C3-65FBBFB73CA5}" type="pres">
      <dgm:prSet presAssocID="{1FF1FF12-AAB9-444B-A772-908595CEAEBC}" presName="rootConnector" presStyleLbl="node2" presStyleIdx="6" presStyleCnt="10"/>
      <dgm:spPr/>
      <dgm:t>
        <a:bodyPr/>
        <a:lstStyle/>
        <a:p>
          <a:endParaRPr lang="en-US"/>
        </a:p>
      </dgm:t>
    </dgm:pt>
    <dgm:pt modelId="{6A4C30A5-DD08-421F-9336-C84AFBEB50B9}" type="pres">
      <dgm:prSet presAssocID="{1FF1FF12-AAB9-444B-A772-908595CEAEBC}" presName="hierChild4" presStyleCnt="0"/>
      <dgm:spPr/>
    </dgm:pt>
    <dgm:pt modelId="{A66C7B24-B29A-48F2-8D36-22C7ABCC1F28}" type="pres">
      <dgm:prSet presAssocID="{B2E05AD7-D475-49CA-B7D7-552D35A17286}" presName="Name37" presStyleLbl="parChTrans1D3" presStyleIdx="16" presStyleCnt="36"/>
      <dgm:spPr/>
      <dgm:t>
        <a:bodyPr/>
        <a:lstStyle/>
        <a:p>
          <a:endParaRPr lang="en-US"/>
        </a:p>
      </dgm:t>
    </dgm:pt>
    <dgm:pt modelId="{4AD4D754-2A3E-4E7D-896A-0C78C98E7350}" type="pres">
      <dgm:prSet presAssocID="{9154F99B-2ADB-4B87-92D9-E3DF2B952B2E}" presName="hierRoot2" presStyleCnt="0">
        <dgm:presLayoutVars>
          <dgm:hierBranch val="init"/>
        </dgm:presLayoutVars>
      </dgm:prSet>
      <dgm:spPr/>
    </dgm:pt>
    <dgm:pt modelId="{2DE4970C-F54D-46B0-985E-09B9B9931841}" type="pres">
      <dgm:prSet presAssocID="{9154F99B-2ADB-4B87-92D9-E3DF2B952B2E}" presName="rootComposite" presStyleCnt="0"/>
      <dgm:spPr/>
    </dgm:pt>
    <dgm:pt modelId="{F63C1F7D-F2FC-4014-AC99-2D8F1CECF3BE}" type="pres">
      <dgm:prSet presAssocID="{9154F99B-2ADB-4B87-92D9-E3DF2B952B2E}" presName="rootText" presStyleLbl="node3" presStyleIdx="1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4EB4F9-855B-421E-9FB3-8F2FEA883F46}" type="pres">
      <dgm:prSet presAssocID="{9154F99B-2ADB-4B87-92D9-E3DF2B952B2E}" presName="rootConnector" presStyleLbl="node3" presStyleIdx="16" presStyleCnt="36"/>
      <dgm:spPr/>
      <dgm:t>
        <a:bodyPr/>
        <a:lstStyle/>
        <a:p>
          <a:endParaRPr lang="en-US"/>
        </a:p>
      </dgm:t>
    </dgm:pt>
    <dgm:pt modelId="{587B3861-754C-4474-84CC-68B6B1F11B88}" type="pres">
      <dgm:prSet presAssocID="{9154F99B-2ADB-4B87-92D9-E3DF2B952B2E}" presName="hierChild4" presStyleCnt="0"/>
      <dgm:spPr/>
    </dgm:pt>
    <dgm:pt modelId="{BDD5FEBE-76F3-43C0-B879-62B3A3D45D7B}" type="pres">
      <dgm:prSet presAssocID="{9154F99B-2ADB-4B87-92D9-E3DF2B952B2E}" presName="hierChild5" presStyleCnt="0"/>
      <dgm:spPr/>
    </dgm:pt>
    <dgm:pt modelId="{47A970EC-6689-436B-BCA1-208B5372C381}" type="pres">
      <dgm:prSet presAssocID="{1D293220-2232-4734-BCD4-B1A7CF5DC398}" presName="Name37" presStyleLbl="parChTrans1D3" presStyleIdx="17" presStyleCnt="36"/>
      <dgm:spPr/>
      <dgm:t>
        <a:bodyPr/>
        <a:lstStyle/>
        <a:p>
          <a:endParaRPr lang="en-US"/>
        </a:p>
      </dgm:t>
    </dgm:pt>
    <dgm:pt modelId="{2426D12D-64E8-445E-A54C-53459DCE4DDD}" type="pres">
      <dgm:prSet presAssocID="{7821CE60-D2A7-47EC-97F9-CC55A423DA3B}" presName="hierRoot2" presStyleCnt="0">
        <dgm:presLayoutVars>
          <dgm:hierBranch val="init"/>
        </dgm:presLayoutVars>
      </dgm:prSet>
      <dgm:spPr/>
    </dgm:pt>
    <dgm:pt modelId="{E6EDA468-C12B-4FF8-B082-5433D95A22FF}" type="pres">
      <dgm:prSet presAssocID="{7821CE60-D2A7-47EC-97F9-CC55A423DA3B}" presName="rootComposite" presStyleCnt="0"/>
      <dgm:spPr/>
    </dgm:pt>
    <dgm:pt modelId="{D6453BDA-B50B-485F-82DF-41870AF784DA}" type="pres">
      <dgm:prSet presAssocID="{7821CE60-D2A7-47EC-97F9-CC55A423DA3B}" presName="rootText" presStyleLbl="node3" presStyleIdx="1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0B515-0DE4-45D1-91AE-CEDAAE8C140B}" type="pres">
      <dgm:prSet presAssocID="{7821CE60-D2A7-47EC-97F9-CC55A423DA3B}" presName="rootConnector" presStyleLbl="node3" presStyleIdx="17" presStyleCnt="36"/>
      <dgm:spPr/>
      <dgm:t>
        <a:bodyPr/>
        <a:lstStyle/>
        <a:p>
          <a:endParaRPr lang="en-US"/>
        </a:p>
      </dgm:t>
    </dgm:pt>
    <dgm:pt modelId="{DF82B7AA-4BED-4F80-B1C4-183EDCCFCE52}" type="pres">
      <dgm:prSet presAssocID="{7821CE60-D2A7-47EC-97F9-CC55A423DA3B}" presName="hierChild4" presStyleCnt="0"/>
      <dgm:spPr/>
    </dgm:pt>
    <dgm:pt modelId="{1B3BDB15-A6BC-4EAE-A5AD-00C47F732BA6}" type="pres">
      <dgm:prSet presAssocID="{7821CE60-D2A7-47EC-97F9-CC55A423DA3B}" presName="hierChild5" presStyleCnt="0"/>
      <dgm:spPr/>
    </dgm:pt>
    <dgm:pt modelId="{6072D673-9A57-451A-847F-524018E809F5}" type="pres">
      <dgm:prSet presAssocID="{DBBD85EF-0EC1-4BED-B4B6-5F8DE74960BF}" presName="Name37" presStyleLbl="parChTrans1D3" presStyleIdx="18" presStyleCnt="36"/>
      <dgm:spPr/>
      <dgm:t>
        <a:bodyPr/>
        <a:lstStyle/>
        <a:p>
          <a:endParaRPr lang="en-US"/>
        </a:p>
      </dgm:t>
    </dgm:pt>
    <dgm:pt modelId="{F4665CA1-BBA3-4511-BE4A-F8063610BACC}" type="pres">
      <dgm:prSet presAssocID="{0E6BDFF1-19CB-4174-B7C5-0E2EDA3248C8}" presName="hierRoot2" presStyleCnt="0">
        <dgm:presLayoutVars>
          <dgm:hierBranch val="init"/>
        </dgm:presLayoutVars>
      </dgm:prSet>
      <dgm:spPr/>
    </dgm:pt>
    <dgm:pt modelId="{BB9A2ADB-2FED-4535-8706-3354CDC88662}" type="pres">
      <dgm:prSet presAssocID="{0E6BDFF1-19CB-4174-B7C5-0E2EDA3248C8}" presName="rootComposite" presStyleCnt="0"/>
      <dgm:spPr/>
    </dgm:pt>
    <dgm:pt modelId="{39BCD90A-6749-436C-983C-C1EC6ACB1ABB}" type="pres">
      <dgm:prSet presAssocID="{0E6BDFF1-19CB-4174-B7C5-0E2EDA3248C8}" presName="rootText" presStyleLbl="node3" presStyleIdx="1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B04715-83A5-4511-9613-ED9F2149DA2D}" type="pres">
      <dgm:prSet presAssocID="{0E6BDFF1-19CB-4174-B7C5-0E2EDA3248C8}" presName="rootConnector" presStyleLbl="node3" presStyleIdx="18" presStyleCnt="36"/>
      <dgm:spPr/>
      <dgm:t>
        <a:bodyPr/>
        <a:lstStyle/>
        <a:p>
          <a:endParaRPr lang="en-US"/>
        </a:p>
      </dgm:t>
    </dgm:pt>
    <dgm:pt modelId="{92620BCC-F394-4D12-95CE-D08B9F1D2364}" type="pres">
      <dgm:prSet presAssocID="{0E6BDFF1-19CB-4174-B7C5-0E2EDA3248C8}" presName="hierChild4" presStyleCnt="0"/>
      <dgm:spPr/>
    </dgm:pt>
    <dgm:pt modelId="{B72DC9A0-3E77-41CE-9297-946AF30C57B5}" type="pres">
      <dgm:prSet presAssocID="{0E6BDFF1-19CB-4174-B7C5-0E2EDA3248C8}" presName="hierChild5" presStyleCnt="0"/>
      <dgm:spPr/>
    </dgm:pt>
    <dgm:pt modelId="{37719A53-5C62-4BDA-BE6E-1AF213567ECD}" type="pres">
      <dgm:prSet presAssocID="{1FF1FF12-AAB9-444B-A772-908595CEAEBC}" presName="hierChild5" presStyleCnt="0"/>
      <dgm:spPr/>
    </dgm:pt>
    <dgm:pt modelId="{C62249A4-44F1-4054-A33C-6980290ECCAF}" type="pres">
      <dgm:prSet presAssocID="{5AFFEFA1-A3DD-4468-88C1-A8A59B0645A7}" presName="Name37" presStyleLbl="parChTrans1D2" presStyleIdx="7" presStyleCnt="10"/>
      <dgm:spPr/>
      <dgm:t>
        <a:bodyPr/>
        <a:lstStyle/>
        <a:p>
          <a:endParaRPr lang="en-US"/>
        </a:p>
      </dgm:t>
    </dgm:pt>
    <dgm:pt modelId="{13C6A571-2E0A-4764-A7E0-BFC2B45068AF}" type="pres">
      <dgm:prSet presAssocID="{D53391AA-C1AD-4EAC-A3F0-6462397C1707}" presName="hierRoot2" presStyleCnt="0">
        <dgm:presLayoutVars>
          <dgm:hierBranch val="init"/>
        </dgm:presLayoutVars>
      </dgm:prSet>
      <dgm:spPr/>
    </dgm:pt>
    <dgm:pt modelId="{8F9F0D60-DB17-4B83-99F8-F25796CE6808}" type="pres">
      <dgm:prSet presAssocID="{D53391AA-C1AD-4EAC-A3F0-6462397C1707}" presName="rootComposite" presStyleCnt="0"/>
      <dgm:spPr/>
    </dgm:pt>
    <dgm:pt modelId="{000AEFC2-EE61-4580-96E2-8511F1B8A2F6}" type="pres">
      <dgm:prSet presAssocID="{D53391AA-C1AD-4EAC-A3F0-6462397C1707}" presName="rootText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DDFF7B-04BE-4624-9937-71C913CCEB66}" type="pres">
      <dgm:prSet presAssocID="{D53391AA-C1AD-4EAC-A3F0-6462397C1707}" presName="rootConnector" presStyleLbl="node2" presStyleIdx="7" presStyleCnt="10"/>
      <dgm:spPr/>
      <dgm:t>
        <a:bodyPr/>
        <a:lstStyle/>
        <a:p>
          <a:endParaRPr lang="en-US"/>
        </a:p>
      </dgm:t>
    </dgm:pt>
    <dgm:pt modelId="{B6099CD8-0E26-4FB2-9BA7-8C11D48150AD}" type="pres">
      <dgm:prSet presAssocID="{D53391AA-C1AD-4EAC-A3F0-6462397C1707}" presName="hierChild4" presStyleCnt="0"/>
      <dgm:spPr/>
    </dgm:pt>
    <dgm:pt modelId="{E0095E3B-7A28-4314-8724-98ADF8E62729}" type="pres">
      <dgm:prSet presAssocID="{3E73F498-627D-493E-A00D-DE8C00782FBF}" presName="Name37" presStyleLbl="parChTrans1D3" presStyleIdx="19" presStyleCnt="36"/>
      <dgm:spPr/>
      <dgm:t>
        <a:bodyPr/>
        <a:lstStyle/>
        <a:p>
          <a:endParaRPr lang="en-US"/>
        </a:p>
      </dgm:t>
    </dgm:pt>
    <dgm:pt modelId="{6CE5AF28-F751-451F-A2E9-0F059973813E}" type="pres">
      <dgm:prSet presAssocID="{5D4B69DF-DAAB-4D64-AD0A-A86B6F1D931B}" presName="hierRoot2" presStyleCnt="0">
        <dgm:presLayoutVars>
          <dgm:hierBranch val="init"/>
        </dgm:presLayoutVars>
      </dgm:prSet>
      <dgm:spPr/>
    </dgm:pt>
    <dgm:pt modelId="{074351E2-58F0-4B9B-9577-FBB2DC1CB9E3}" type="pres">
      <dgm:prSet presAssocID="{5D4B69DF-DAAB-4D64-AD0A-A86B6F1D931B}" presName="rootComposite" presStyleCnt="0"/>
      <dgm:spPr/>
    </dgm:pt>
    <dgm:pt modelId="{B85FFDCA-C717-4257-8931-A06BCAF983B3}" type="pres">
      <dgm:prSet presAssocID="{5D4B69DF-DAAB-4D64-AD0A-A86B6F1D931B}" presName="rootText" presStyleLbl="node3" presStyleIdx="19" presStyleCnt="36" custScaleX="115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18AB65-4B4D-4CEF-85D4-80D4D00535F8}" type="pres">
      <dgm:prSet presAssocID="{5D4B69DF-DAAB-4D64-AD0A-A86B6F1D931B}" presName="rootConnector" presStyleLbl="node3" presStyleIdx="19" presStyleCnt="36"/>
      <dgm:spPr/>
      <dgm:t>
        <a:bodyPr/>
        <a:lstStyle/>
        <a:p>
          <a:endParaRPr lang="en-US"/>
        </a:p>
      </dgm:t>
    </dgm:pt>
    <dgm:pt modelId="{A107DD60-AA16-4C9E-ACA4-59AABED10F1F}" type="pres">
      <dgm:prSet presAssocID="{5D4B69DF-DAAB-4D64-AD0A-A86B6F1D931B}" presName="hierChild4" presStyleCnt="0"/>
      <dgm:spPr/>
    </dgm:pt>
    <dgm:pt modelId="{5BA1A341-C65E-4CDF-8614-36BE6A0A3A77}" type="pres">
      <dgm:prSet presAssocID="{5D4B69DF-DAAB-4D64-AD0A-A86B6F1D931B}" presName="hierChild5" presStyleCnt="0"/>
      <dgm:spPr/>
    </dgm:pt>
    <dgm:pt modelId="{002D8ABA-9295-44E8-B067-C5F053A2B62D}" type="pres">
      <dgm:prSet presAssocID="{9EB3A0E7-EB59-4760-8D57-31BAEDF7DC1D}" presName="Name37" presStyleLbl="parChTrans1D3" presStyleIdx="20" presStyleCnt="36"/>
      <dgm:spPr/>
      <dgm:t>
        <a:bodyPr/>
        <a:lstStyle/>
        <a:p>
          <a:endParaRPr lang="en-US"/>
        </a:p>
      </dgm:t>
    </dgm:pt>
    <dgm:pt modelId="{BC0AB824-3400-4C7E-BE27-660ECC20D69D}" type="pres">
      <dgm:prSet presAssocID="{7AA78834-ECCA-49A5-B6D2-F99733B854D0}" presName="hierRoot2" presStyleCnt="0">
        <dgm:presLayoutVars>
          <dgm:hierBranch val="init"/>
        </dgm:presLayoutVars>
      </dgm:prSet>
      <dgm:spPr/>
    </dgm:pt>
    <dgm:pt modelId="{88D99438-0158-42E3-BDA3-0703A342B59D}" type="pres">
      <dgm:prSet presAssocID="{7AA78834-ECCA-49A5-B6D2-F99733B854D0}" presName="rootComposite" presStyleCnt="0"/>
      <dgm:spPr/>
    </dgm:pt>
    <dgm:pt modelId="{CB042884-567D-4AD0-A391-62456F5CCA75}" type="pres">
      <dgm:prSet presAssocID="{7AA78834-ECCA-49A5-B6D2-F99733B854D0}" presName="rootText" presStyleLbl="node3" presStyleIdx="2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2E5D7-9DAC-4298-A32E-9EFEDA953220}" type="pres">
      <dgm:prSet presAssocID="{7AA78834-ECCA-49A5-B6D2-F99733B854D0}" presName="rootConnector" presStyleLbl="node3" presStyleIdx="20" presStyleCnt="36"/>
      <dgm:spPr/>
      <dgm:t>
        <a:bodyPr/>
        <a:lstStyle/>
        <a:p>
          <a:endParaRPr lang="en-US"/>
        </a:p>
      </dgm:t>
    </dgm:pt>
    <dgm:pt modelId="{A52A7D08-0D36-4DD4-8CEC-59750B900BC4}" type="pres">
      <dgm:prSet presAssocID="{7AA78834-ECCA-49A5-B6D2-F99733B854D0}" presName="hierChild4" presStyleCnt="0"/>
      <dgm:spPr/>
    </dgm:pt>
    <dgm:pt modelId="{7FABA10B-1C11-49F6-B751-1165146EE3D7}" type="pres">
      <dgm:prSet presAssocID="{7AA78834-ECCA-49A5-B6D2-F99733B854D0}" presName="hierChild5" presStyleCnt="0"/>
      <dgm:spPr/>
    </dgm:pt>
    <dgm:pt modelId="{809E2989-0C5A-43F0-B507-7F77C0E4BC5B}" type="pres">
      <dgm:prSet presAssocID="{D53391AA-C1AD-4EAC-A3F0-6462397C1707}" presName="hierChild5" presStyleCnt="0"/>
      <dgm:spPr/>
    </dgm:pt>
    <dgm:pt modelId="{3E94E9C9-9D84-48CB-8AC2-13148C8F202A}" type="pres">
      <dgm:prSet presAssocID="{A9F04AFF-A4A7-42C8-AC2F-C662FEBBCAEC}" presName="Name37" presStyleLbl="parChTrans1D2" presStyleIdx="8" presStyleCnt="10"/>
      <dgm:spPr/>
      <dgm:t>
        <a:bodyPr/>
        <a:lstStyle/>
        <a:p>
          <a:endParaRPr lang="en-US"/>
        </a:p>
      </dgm:t>
    </dgm:pt>
    <dgm:pt modelId="{F8F41AF7-7262-4ED1-ADFB-B9169B756690}" type="pres">
      <dgm:prSet presAssocID="{BE02D196-BBA6-4C57-94DD-E14A7432A2D5}" presName="hierRoot2" presStyleCnt="0">
        <dgm:presLayoutVars>
          <dgm:hierBranch val="init"/>
        </dgm:presLayoutVars>
      </dgm:prSet>
      <dgm:spPr/>
    </dgm:pt>
    <dgm:pt modelId="{FFB1942D-E56D-46B6-9683-35C490463C6F}" type="pres">
      <dgm:prSet presAssocID="{BE02D196-BBA6-4C57-94DD-E14A7432A2D5}" presName="rootComposite" presStyleCnt="0"/>
      <dgm:spPr/>
    </dgm:pt>
    <dgm:pt modelId="{68311688-DE20-4FE2-BD4E-75D78966CA22}" type="pres">
      <dgm:prSet presAssocID="{BE02D196-BBA6-4C57-94DD-E14A7432A2D5}" presName="rootText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AEB62-628C-444C-85A7-EE4AA1EC6F58}" type="pres">
      <dgm:prSet presAssocID="{BE02D196-BBA6-4C57-94DD-E14A7432A2D5}" presName="rootConnector" presStyleLbl="node2" presStyleIdx="8" presStyleCnt="10"/>
      <dgm:spPr/>
      <dgm:t>
        <a:bodyPr/>
        <a:lstStyle/>
        <a:p>
          <a:endParaRPr lang="en-US"/>
        </a:p>
      </dgm:t>
    </dgm:pt>
    <dgm:pt modelId="{8E4E1ECC-72B6-4117-A39D-E3DC93391EF2}" type="pres">
      <dgm:prSet presAssocID="{BE02D196-BBA6-4C57-94DD-E14A7432A2D5}" presName="hierChild4" presStyleCnt="0"/>
      <dgm:spPr/>
    </dgm:pt>
    <dgm:pt modelId="{DC8A07AB-8E54-4B37-B2BA-731E6110FDE3}" type="pres">
      <dgm:prSet presAssocID="{BC7B2EE9-731D-44BF-ADF0-53F932A07968}" presName="Name37" presStyleLbl="parChTrans1D3" presStyleIdx="21" presStyleCnt="36"/>
      <dgm:spPr/>
      <dgm:t>
        <a:bodyPr/>
        <a:lstStyle/>
        <a:p>
          <a:endParaRPr lang="en-US"/>
        </a:p>
      </dgm:t>
    </dgm:pt>
    <dgm:pt modelId="{AE5200CC-E7AA-4112-8C61-0FD537EB0A4F}" type="pres">
      <dgm:prSet presAssocID="{072EB272-2AD9-4F66-B163-5F2B287B8C22}" presName="hierRoot2" presStyleCnt="0">
        <dgm:presLayoutVars>
          <dgm:hierBranch val="init"/>
        </dgm:presLayoutVars>
      </dgm:prSet>
      <dgm:spPr/>
    </dgm:pt>
    <dgm:pt modelId="{E1426483-1354-4CB1-B53F-860072D41246}" type="pres">
      <dgm:prSet presAssocID="{072EB272-2AD9-4F66-B163-5F2B287B8C22}" presName="rootComposite" presStyleCnt="0"/>
      <dgm:spPr/>
    </dgm:pt>
    <dgm:pt modelId="{EBA1CC3C-5711-4732-A6B8-CE32D17A19B2}" type="pres">
      <dgm:prSet presAssocID="{072EB272-2AD9-4F66-B163-5F2B287B8C22}" presName="rootText" presStyleLbl="node3" presStyleIdx="2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515E6-3925-4242-B5EF-D8E978016559}" type="pres">
      <dgm:prSet presAssocID="{072EB272-2AD9-4F66-B163-5F2B287B8C22}" presName="rootConnector" presStyleLbl="node3" presStyleIdx="21" presStyleCnt="36"/>
      <dgm:spPr/>
      <dgm:t>
        <a:bodyPr/>
        <a:lstStyle/>
        <a:p>
          <a:endParaRPr lang="en-US"/>
        </a:p>
      </dgm:t>
    </dgm:pt>
    <dgm:pt modelId="{94ABD7C1-1A85-4E0C-9C59-47422C47F289}" type="pres">
      <dgm:prSet presAssocID="{072EB272-2AD9-4F66-B163-5F2B287B8C22}" presName="hierChild4" presStyleCnt="0"/>
      <dgm:spPr/>
    </dgm:pt>
    <dgm:pt modelId="{E62AF229-62C6-4FE1-BB77-5054AE10CFBB}" type="pres">
      <dgm:prSet presAssocID="{072EB272-2AD9-4F66-B163-5F2B287B8C22}" presName="hierChild5" presStyleCnt="0"/>
      <dgm:spPr/>
    </dgm:pt>
    <dgm:pt modelId="{2AB4ADA2-ADA0-45EE-857F-F70CEFA2B692}" type="pres">
      <dgm:prSet presAssocID="{50EA9DF5-9697-4AD2-9C4C-5AAF3E69A1DE}" presName="Name37" presStyleLbl="parChTrans1D3" presStyleIdx="22" presStyleCnt="36"/>
      <dgm:spPr/>
      <dgm:t>
        <a:bodyPr/>
        <a:lstStyle/>
        <a:p>
          <a:endParaRPr lang="en-US"/>
        </a:p>
      </dgm:t>
    </dgm:pt>
    <dgm:pt modelId="{CA231C58-2477-4E1D-8F4B-B515D5800BBD}" type="pres">
      <dgm:prSet presAssocID="{2F0A195D-6E04-4263-982C-D1F5003C759A}" presName="hierRoot2" presStyleCnt="0">
        <dgm:presLayoutVars>
          <dgm:hierBranch val="init"/>
        </dgm:presLayoutVars>
      </dgm:prSet>
      <dgm:spPr/>
    </dgm:pt>
    <dgm:pt modelId="{D3C1BDAB-40BE-4223-8E26-C4F8A3CAB7DC}" type="pres">
      <dgm:prSet presAssocID="{2F0A195D-6E04-4263-982C-D1F5003C759A}" presName="rootComposite" presStyleCnt="0"/>
      <dgm:spPr/>
    </dgm:pt>
    <dgm:pt modelId="{5A4B45D1-35AE-424C-B37D-B06702B007DE}" type="pres">
      <dgm:prSet presAssocID="{2F0A195D-6E04-4263-982C-D1F5003C759A}" presName="rootText" presStyleLbl="node3" presStyleIdx="2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4FBE6-0B93-44A8-8767-48E15FBFFB6A}" type="pres">
      <dgm:prSet presAssocID="{2F0A195D-6E04-4263-982C-D1F5003C759A}" presName="rootConnector" presStyleLbl="node3" presStyleIdx="22" presStyleCnt="36"/>
      <dgm:spPr/>
      <dgm:t>
        <a:bodyPr/>
        <a:lstStyle/>
        <a:p>
          <a:endParaRPr lang="en-US"/>
        </a:p>
      </dgm:t>
    </dgm:pt>
    <dgm:pt modelId="{3D38F46D-F397-4068-80F3-B70BDBEFF2B3}" type="pres">
      <dgm:prSet presAssocID="{2F0A195D-6E04-4263-982C-D1F5003C759A}" presName="hierChild4" presStyleCnt="0"/>
      <dgm:spPr/>
    </dgm:pt>
    <dgm:pt modelId="{43427935-09F1-4D21-B976-235E76A7ADE5}" type="pres">
      <dgm:prSet presAssocID="{2F0A195D-6E04-4263-982C-D1F5003C759A}" presName="hierChild5" presStyleCnt="0"/>
      <dgm:spPr/>
    </dgm:pt>
    <dgm:pt modelId="{05E4259C-563B-435C-A731-F2AD4C0C1FF3}" type="pres">
      <dgm:prSet presAssocID="{53CB33A4-2019-4013-BE4B-7FCB8EC20BF9}" presName="Name37" presStyleLbl="parChTrans1D3" presStyleIdx="23" presStyleCnt="36"/>
      <dgm:spPr/>
      <dgm:t>
        <a:bodyPr/>
        <a:lstStyle/>
        <a:p>
          <a:endParaRPr lang="en-US"/>
        </a:p>
      </dgm:t>
    </dgm:pt>
    <dgm:pt modelId="{CEC5C71E-050A-4D03-A4AC-4515F538810C}" type="pres">
      <dgm:prSet presAssocID="{BE89A1AF-BE2F-408C-88B5-5A28E2DF5729}" presName="hierRoot2" presStyleCnt="0">
        <dgm:presLayoutVars>
          <dgm:hierBranch val="init"/>
        </dgm:presLayoutVars>
      </dgm:prSet>
      <dgm:spPr/>
    </dgm:pt>
    <dgm:pt modelId="{AAC493EC-4D4B-49A1-9D16-CBC9DB13F01B}" type="pres">
      <dgm:prSet presAssocID="{BE89A1AF-BE2F-408C-88B5-5A28E2DF5729}" presName="rootComposite" presStyleCnt="0"/>
      <dgm:spPr/>
    </dgm:pt>
    <dgm:pt modelId="{E84C44A2-9C21-473A-B591-8B5109923CF7}" type="pres">
      <dgm:prSet presAssocID="{BE89A1AF-BE2F-408C-88B5-5A28E2DF5729}" presName="rootText" presStyleLbl="node3" presStyleIdx="2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F1ED0F-B71C-4D2B-9082-191CCD4CAE64}" type="pres">
      <dgm:prSet presAssocID="{BE89A1AF-BE2F-408C-88B5-5A28E2DF5729}" presName="rootConnector" presStyleLbl="node3" presStyleIdx="23" presStyleCnt="36"/>
      <dgm:spPr/>
      <dgm:t>
        <a:bodyPr/>
        <a:lstStyle/>
        <a:p>
          <a:endParaRPr lang="en-US"/>
        </a:p>
      </dgm:t>
    </dgm:pt>
    <dgm:pt modelId="{E30D6CE0-7602-4CDB-B6A2-407359C92490}" type="pres">
      <dgm:prSet presAssocID="{BE89A1AF-BE2F-408C-88B5-5A28E2DF5729}" presName="hierChild4" presStyleCnt="0"/>
      <dgm:spPr/>
    </dgm:pt>
    <dgm:pt modelId="{8E4BEBE5-F43C-4420-B1B8-B3714DAD43F8}" type="pres">
      <dgm:prSet presAssocID="{BE89A1AF-BE2F-408C-88B5-5A28E2DF5729}" presName="hierChild5" presStyleCnt="0"/>
      <dgm:spPr/>
    </dgm:pt>
    <dgm:pt modelId="{13EBB6A9-1CB8-4566-ACA1-D3FB2060AF07}" type="pres">
      <dgm:prSet presAssocID="{1B695AB3-E3C7-4499-B3FD-BAEBB833E394}" presName="Name37" presStyleLbl="parChTrans1D3" presStyleIdx="24" presStyleCnt="36"/>
      <dgm:spPr/>
      <dgm:t>
        <a:bodyPr/>
        <a:lstStyle/>
        <a:p>
          <a:endParaRPr lang="en-US"/>
        </a:p>
      </dgm:t>
    </dgm:pt>
    <dgm:pt modelId="{96C144CA-C8C9-460E-A584-D59D7A2A8174}" type="pres">
      <dgm:prSet presAssocID="{B5224D2A-EA73-4F25-B0E6-F8B64D948950}" presName="hierRoot2" presStyleCnt="0">
        <dgm:presLayoutVars>
          <dgm:hierBranch val="init"/>
        </dgm:presLayoutVars>
      </dgm:prSet>
      <dgm:spPr/>
    </dgm:pt>
    <dgm:pt modelId="{B9091087-E932-45F7-B11D-6D2F6C29859B}" type="pres">
      <dgm:prSet presAssocID="{B5224D2A-EA73-4F25-B0E6-F8B64D948950}" presName="rootComposite" presStyleCnt="0"/>
      <dgm:spPr/>
    </dgm:pt>
    <dgm:pt modelId="{35A9326C-97BA-4126-B6F9-7656424CDDF3}" type="pres">
      <dgm:prSet presAssocID="{B5224D2A-EA73-4F25-B0E6-F8B64D948950}" presName="rootText" presStyleLbl="node3" presStyleIdx="2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9C7F-2D4F-48D0-9F03-B16D272F0514}" type="pres">
      <dgm:prSet presAssocID="{B5224D2A-EA73-4F25-B0E6-F8B64D948950}" presName="rootConnector" presStyleLbl="node3" presStyleIdx="24" presStyleCnt="36"/>
      <dgm:spPr/>
      <dgm:t>
        <a:bodyPr/>
        <a:lstStyle/>
        <a:p>
          <a:endParaRPr lang="en-US"/>
        </a:p>
      </dgm:t>
    </dgm:pt>
    <dgm:pt modelId="{32CD818A-5FFD-40B4-AD57-2C06FC40D01E}" type="pres">
      <dgm:prSet presAssocID="{B5224D2A-EA73-4F25-B0E6-F8B64D948950}" presName="hierChild4" presStyleCnt="0"/>
      <dgm:spPr/>
    </dgm:pt>
    <dgm:pt modelId="{EF2AD5C8-515A-4541-B316-9B6C513963F8}" type="pres">
      <dgm:prSet presAssocID="{B5224D2A-EA73-4F25-B0E6-F8B64D948950}" presName="hierChild5" presStyleCnt="0"/>
      <dgm:spPr/>
    </dgm:pt>
    <dgm:pt modelId="{4A1E095B-AE82-4AE2-B597-F3E3852F47E6}" type="pres">
      <dgm:prSet presAssocID="{AF392303-CA68-4173-A9FD-B017EA282907}" presName="Name37" presStyleLbl="parChTrans1D3" presStyleIdx="25" presStyleCnt="36"/>
      <dgm:spPr/>
      <dgm:t>
        <a:bodyPr/>
        <a:lstStyle/>
        <a:p>
          <a:endParaRPr lang="en-US"/>
        </a:p>
      </dgm:t>
    </dgm:pt>
    <dgm:pt modelId="{6153C110-4E44-4E11-920B-101F214847D0}" type="pres">
      <dgm:prSet presAssocID="{CC23B3F0-0E0A-4098-9BFB-48C5801328ED}" presName="hierRoot2" presStyleCnt="0">
        <dgm:presLayoutVars>
          <dgm:hierBranch val="init"/>
        </dgm:presLayoutVars>
      </dgm:prSet>
      <dgm:spPr/>
    </dgm:pt>
    <dgm:pt modelId="{AA4A4D70-B2D4-4B41-BAE7-9333D6229CE6}" type="pres">
      <dgm:prSet presAssocID="{CC23B3F0-0E0A-4098-9BFB-48C5801328ED}" presName="rootComposite" presStyleCnt="0"/>
      <dgm:spPr/>
    </dgm:pt>
    <dgm:pt modelId="{6F1EC887-4481-4B56-9406-DB8379CB8999}" type="pres">
      <dgm:prSet presAssocID="{CC23B3F0-0E0A-4098-9BFB-48C5801328ED}" presName="rootText" presStyleLbl="node3" presStyleIdx="2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B23F6-2E5E-4A0C-BAB3-CA76AF5A9352}" type="pres">
      <dgm:prSet presAssocID="{CC23B3F0-0E0A-4098-9BFB-48C5801328ED}" presName="rootConnector" presStyleLbl="node3" presStyleIdx="25" presStyleCnt="36"/>
      <dgm:spPr/>
      <dgm:t>
        <a:bodyPr/>
        <a:lstStyle/>
        <a:p>
          <a:endParaRPr lang="en-US"/>
        </a:p>
      </dgm:t>
    </dgm:pt>
    <dgm:pt modelId="{9E30EE29-D865-4FA5-BA97-DAD42B0926F0}" type="pres">
      <dgm:prSet presAssocID="{CC23B3F0-0E0A-4098-9BFB-48C5801328ED}" presName="hierChild4" presStyleCnt="0"/>
      <dgm:spPr/>
    </dgm:pt>
    <dgm:pt modelId="{EB03DD33-AA15-41BE-8DBF-0C31F29037DF}" type="pres">
      <dgm:prSet presAssocID="{CC23B3F0-0E0A-4098-9BFB-48C5801328ED}" presName="hierChild5" presStyleCnt="0"/>
      <dgm:spPr/>
    </dgm:pt>
    <dgm:pt modelId="{077341D8-5AB6-4AFA-8CED-09F0A9D6167E}" type="pres">
      <dgm:prSet presAssocID="{9EFC131C-65BA-49E0-AF8E-479EC1DF6112}" presName="Name37" presStyleLbl="parChTrans1D3" presStyleIdx="26" presStyleCnt="36"/>
      <dgm:spPr/>
      <dgm:t>
        <a:bodyPr/>
        <a:lstStyle/>
        <a:p>
          <a:endParaRPr lang="en-US"/>
        </a:p>
      </dgm:t>
    </dgm:pt>
    <dgm:pt modelId="{9EED4069-C390-4B24-948B-F12F35E371A9}" type="pres">
      <dgm:prSet presAssocID="{F086C62B-2AFC-4628-9EA3-29DC18FCD79E}" presName="hierRoot2" presStyleCnt="0">
        <dgm:presLayoutVars>
          <dgm:hierBranch val="init"/>
        </dgm:presLayoutVars>
      </dgm:prSet>
      <dgm:spPr/>
    </dgm:pt>
    <dgm:pt modelId="{24A73E97-CFD2-40BF-9D38-208BD14E7BB2}" type="pres">
      <dgm:prSet presAssocID="{F086C62B-2AFC-4628-9EA3-29DC18FCD79E}" presName="rootComposite" presStyleCnt="0"/>
      <dgm:spPr/>
    </dgm:pt>
    <dgm:pt modelId="{84D99A97-F1E7-40C3-9861-EC3C5DB19C75}" type="pres">
      <dgm:prSet presAssocID="{F086C62B-2AFC-4628-9EA3-29DC18FCD79E}" presName="rootText" presStyleLbl="node3" presStyleIdx="26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4B535-F8B2-4CEF-8C85-64689D86B1AC}" type="pres">
      <dgm:prSet presAssocID="{F086C62B-2AFC-4628-9EA3-29DC18FCD79E}" presName="rootConnector" presStyleLbl="node3" presStyleIdx="26" presStyleCnt="36"/>
      <dgm:spPr/>
      <dgm:t>
        <a:bodyPr/>
        <a:lstStyle/>
        <a:p>
          <a:endParaRPr lang="en-US"/>
        </a:p>
      </dgm:t>
    </dgm:pt>
    <dgm:pt modelId="{2B21A91B-56FC-4000-A125-9DC06DEBDC9E}" type="pres">
      <dgm:prSet presAssocID="{F086C62B-2AFC-4628-9EA3-29DC18FCD79E}" presName="hierChild4" presStyleCnt="0"/>
      <dgm:spPr/>
    </dgm:pt>
    <dgm:pt modelId="{C96C9408-0C45-4E5B-9CF3-F920237121A0}" type="pres">
      <dgm:prSet presAssocID="{F086C62B-2AFC-4628-9EA3-29DC18FCD79E}" presName="hierChild5" presStyleCnt="0"/>
      <dgm:spPr/>
    </dgm:pt>
    <dgm:pt modelId="{5EC2B8AC-158C-452F-AED4-56DD68786534}" type="pres">
      <dgm:prSet presAssocID="{EBBD0E66-DE6A-4A9B-9724-8BA65680266C}" presName="Name37" presStyleLbl="parChTrans1D3" presStyleIdx="27" presStyleCnt="36"/>
      <dgm:spPr/>
      <dgm:t>
        <a:bodyPr/>
        <a:lstStyle/>
        <a:p>
          <a:endParaRPr lang="en-US"/>
        </a:p>
      </dgm:t>
    </dgm:pt>
    <dgm:pt modelId="{6ED99469-5632-4CA1-8FD5-64F0101A5BFB}" type="pres">
      <dgm:prSet presAssocID="{5B931904-707D-46C6-A9B7-38AEFED7B353}" presName="hierRoot2" presStyleCnt="0">
        <dgm:presLayoutVars>
          <dgm:hierBranch val="init"/>
        </dgm:presLayoutVars>
      </dgm:prSet>
      <dgm:spPr/>
    </dgm:pt>
    <dgm:pt modelId="{E7B0D65B-34D3-42AC-9C52-CB172582D1A7}" type="pres">
      <dgm:prSet presAssocID="{5B931904-707D-46C6-A9B7-38AEFED7B353}" presName="rootComposite" presStyleCnt="0"/>
      <dgm:spPr/>
    </dgm:pt>
    <dgm:pt modelId="{FBB700A4-3077-482E-A07F-90C44122A06E}" type="pres">
      <dgm:prSet presAssocID="{5B931904-707D-46C6-A9B7-38AEFED7B353}" presName="rootText" presStyleLbl="node3" presStyleIdx="27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4CE7B-7C1F-4E8B-9878-9F7BE4929B20}" type="pres">
      <dgm:prSet presAssocID="{5B931904-707D-46C6-A9B7-38AEFED7B353}" presName="rootConnector" presStyleLbl="node3" presStyleIdx="27" presStyleCnt="36"/>
      <dgm:spPr/>
      <dgm:t>
        <a:bodyPr/>
        <a:lstStyle/>
        <a:p>
          <a:endParaRPr lang="en-US"/>
        </a:p>
      </dgm:t>
    </dgm:pt>
    <dgm:pt modelId="{B8A3280F-0652-4982-ADF1-68D93C29B9D3}" type="pres">
      <dgm:prSet presAssocID="{5B931904-707D-46C6-A9B7-38AEFED7B353}" presName="hierChild4" presStyleCnt="0"/>
      <dgm:spPr/>
    </dgm:pt>
    <dgm:pt modelId="{C253E9B1-84F8-48C7-BC76-2E8D718F24ED}" type="pres">
      <dgm:prSet presAssocID="{5B931904-707D-46C6-A9B7-38AEFED7B353}" presName="hierChild5" presStyleCnt="0"/>
      <dgm:spPr/>
    </dgm:pt>
    <dgm:pt modelId="{837E7F29-C7DA-432B-942F-E0D25E5F67FE}" type="pres">
      <dgm:prSet presAssocID="{AA0A5802-232B-42F2-9219-20FCC5A19B5C}" presName="Name37" presStyleLbl="parChTrans1D3" presStyleIdx="28" presStyleCnt="36"/>
      <dgm:spPr/>
      <dgm:t>
        <a:bodyPr/>
        <a:lstStyle/>
        <a:p>
          <a:endParaRPr lang="en-US"/>
        </a:p>
      </dgm:t>
    </dgm:pt>
    <dgm:pt modelId="{CD079F5D-904B-4C74-BD2C-4BD90715CD22}" type="pres">
      <dgm:prSet presAssocID="{8826963C-95D3-4C1C-A2E1-2C0587A14E0F}" presName="hierRoot2" presStyleCnt="0">
        <dgm:presLayoutVars>
          <dgm:hierBranch val="init"/>
        </dgm:presLayoutVars>
      </dgm:prSet>
      <dgm:spPr/>
    </dgm:pt>
    <dgm:pt modelId="{79487C0F-AE60-46AF-8DEA-9314976E9EEB}" type="pres">
      <dgm:prSet presAssocID="{8826963C-95D3-4C1C-A2E1-2C0587A14E0F}" presName="rootComposite" presStyleCnt="0"/>
      <dgm:spPr/>
    </dgm:pt>
    <dgm:pt modelId="{157003AD-5492-4748-896F-8CAB50691CE5}" type="pres">
      <dgm:prSet presAssocID="{8826963C-95D3-4C1C-A2E1-2C0587A14E0F}" presName="rootText" presStyleLbl="node3" presStyleIdx="28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90372-7E18-43CD-98A7-D2E97F9C217E}" type="pres">
      <dgm:prSet presAssocID="{8826963C-95D3-4C1C-A2E1-2C0587A14E0F}" presName="rootConnector" presStyleLbl="node3" presStyleIdx="28" presStyleCnt="36"/>
      <dgm:spPr/>
      <dgm:t>
        <a:bodyPr/>
        <a:lstStyle/>
        <a:p>
          <a:endParaRPr lang="en-US"/>
        </a:p>
      </dgm:t>
    </dgm:pt>
    <dgm:pt modelId="{D1F4E5AB-F172-4ABF-9E9B-97AE8A8E9564}" type="pres">
      <dgm:prSet presAssocID="{8826963C-95D3-4C1C-A2E1-2C0587A14E0F}" presName="hierChild4" presStyleCnt="0"/>
      <dgm:spPr/>
    </dgm:pt>
    <dgm:pt modelId="{6E1ED97B-C3A8-44D4-87C7-912E980CEB28}" type="pres">
      <dgm:prSet presAssocID="{8826963C-95D3-4C1C-A2E1-2C0587A14E0F}" presName="hierChild5" presStyleCnt="0"/>
      <dgm:spPr/>
    </dgm:pt>
    <dgm:pt modelId="{64CCEAB7-EE95-43DA-AB11-4F463EE583EF}" type="pres">
      <dgm:prSet presAssocID="{BE02D196-BBA6-4C57-94DD-E14A7432A2D5}" presName="hierChild5" presStyleCnt="0"/>
      <dgm:spPr/>
    </dgm:pt>
    <dgm:pt modelId="{7267F1AE-B79C-4EBF-A138-C75B7C61F0F3}" type="pres">
      <dgm:prSet presAssocID="{374F43BA-AFD4-44CA-9572-BCE2C561B7CF}" presName="Name37" presStyleLbl="parChTrans1D2" presStyleIdx="9" presStyleCnt="10"/>
      <dgm:spPr/>
      <dgm:t>
        <a:bodyPr/>
        <a:lstStyle/>
        <a:p>
          <a:endParaRPr lang="en-US"/>
        </a:p>
      </dgm:t>
    </dgm:pt>
    <dgm:pt modelId="{5F0E08AB-EA58-4C03-A9B8-279A7CC7360D}" type="pres">
      <dgm:prSet presAssocID="{3F8B222C-A95C-449E-9326-6B97D5A0BDF3}" presName="hierRoot2" presStyleCnt="0">
        <dgm:presLayoutVars>
          <dgm:hierBranch val="init"/>
        </dgm:presLayoutVars>
      </dgm:prSet>
      <dgm:spPr/>
    </dgm:pt>
    <dgm:pt modelId="{4D674DC5-45D1-4855-9503-F06C4BCEB2AA}" type="pres">
      <dgm:prSet presAssocID="{3F8B222C-A95C-449E-9326-6B97D5A0BDF3}" presName="rootComposite" presStyleCnt="0"/>
      <dgm:spPr/>
    </dgm:pt>
    <dgm:pt modelId="{397178A1-328E-49C1-BC4F-8C6E60B7AF41}" type="pres">
      <dgm:prSet presAssocID="{3F8B222C-A95C-449E-9326-6B97D5A0BDF3}" presName="rootText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A49FF-146D-445E-9B98-313F8B6ED3EA}" type="pres">
      <dgm:prSet presAssocID="{3F8B222C-A95C-449E-9326-6B97D5A0BDF3}" presName="rootConnector" presStyleLbl="node2" presStyleIdx="9" presStyleCnt="10"/>
      <dgm:spPr/>
      <dgm:t>
        <a:bodyPr/>
        <a:lstStyle/>
        <a:p>
          <a:endParaRPr lang="en-US"/>
        </a:p>
      </dgm:t>
    </dgm:pt>
    <dgm:pt modelId="{4CD1EB78-E10C-4F85-9CCF-88981A250F98}" type="pres">
      <dgm:prSet presAssocID="{3F8B222C-A95C-449E-9326-6B97D5A0BDF3}" presName="hierChild4" presStyleCnt="0"/>
      <dgm:spPr/>
    </dgm:pt>
    <dgm:pt modelId="{EAB939CE-180D-4FC5-9C0B-781618D1DA49}" type="pres">
      <dgm:prSet presAssocID="{07CA4B91-9B47-47CE-A682-27CFBD8308BE}" presName="Name37" presStyleLbl="parChTrans1D3" presStyleIdx="29" presStyleCnt="36"/>
      <dgm:spPr/>
      <dgm:t>
        <a:bodyPr/>
        <a:lstStyle/>
        <a:p>
          <a:endParaRPr lang="en-US"/>
        </a:p>
      </dgm:t>
    </dgm:pt>
    <dgm:pt modelId="{4C23B24A-C7E0-48E7-A7DA-FD8348858C72}" type="pres">
      <dgm:prSet presAssocID="{1DC982B0-BBEE-4CD6-8C87-2E1156915EA0}" presName="hierRoot2" presStyleCnt="0">
        <dgm:presLayoutVars>
          <dgm:hierBranch val="init"/>
        </dgm:presLayoutVars>
      </dgm:prSet>
      <dgm:spPr/>
    </dgm:pt>
    <dgm:pt modelId="{44D9C8FB-B5E6-45F2-98AF-B67A7ECA21D9}" type="pres">
      <dgm:prSet presAssocID="{1DC982B0-BBEE-4CD6-8C87-2E1156915EA0}" presName="rootComposite" presStyleCnt="0"/>
      <dgm:spPr/>
    </dgm:pt>
    <dgm:pt modelId="{2599A905-F788-4DA8-B47A-39C336933F5C}" type="pres">
      <dgm:prSet presAssocID="{1DC982B0-BBEE-4CD6-8C87-2E1156915EA0}" presName="rootText" presStyleLbl="node3" presStyleIdx="29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46770-6748-4661-8200-40C75F5159F4}" type="pres">
      <dgm:prSet presAssocID="{1DC982B0-BBEE-4CD6-8C87-2E1156915EA0}" presName="rootConnector" presStyleLbl="node3" presStyleIdx="29" presStyleCnt="36"/>
      <dgm:spPr/>
      <dgm:t>
        <a:bodyPr/>
        <a:lstStyle/>
        <a:p>
          <a:endParaRPr lang="en-US"/>
        </a:p>
      </dgm:t>
    </dgm:pt>
    <dgm:pt modelId="{A18CF730-2EF3-4369-8624-325BF1B9CD16}" type="pres">
      <dgm:prSet presAssocID="{1DC982B0-BBEE-4CD6-8C87-2E1156915EA0}" presName="hierChild4" presStyleCnt="0"/>
      <dgm:spPr/>
    </dgm:pt>
    <dgm:pt modelId="{46C99150-31F5-4DB2-A501-7679A76B38BA}" type="pres">
      <dgm:prSet presAssocID="{1DC982B0-BBEE-4CD6-8C87-2E1156915EA0}" presName="hierChild5" presStyleCnt="0"/>
      <dgm:spPr/>
    </dgm:pt>
    <dgm:pt modelId="{FF2952AD-B2A4-41BB-822B-A150F30070F0}" type="pres">
      <dgm:prSet presAssocID="{71A87D2E-36D7-4122-942F-9FDC2CA0FE92}" presName="Name37" presStyleLbl="parChTrans1D3" presStyleIdx="30" presStyleCnt="36"/>
      <dgm:spPr/>
      <dgm:t>
        <a:bodyPr/>
        <a:lstStyle/>
        <a:p>
          <a:endParaRPr lang="en-US"/>
        </a:p>
      </dgm:t>
    </dgm:pt>
    <dgm:pt modelId="{49FE3358-BCD4-4705-A693-B7ADB2236A23}" type="pres">
      <dgm:prSet presAssocID="{FE080FA4-2CBC-4C17-85B1-CB411996CBCC}" presName="hierRoot2" presStyleCnt="0">
        <dgm:presLayoutVars>
          <dgm:hierBranch val="init"/>
        </dgm:presLayoutVars>
      </dgm:prSet>
      <dgm:spPr/>
    </dgm:pt>
    <dgm:pt modelId="{47048F83-D4D3-4433-8A92-87509B482310}" type="pres">
      <dgm:prSet presAssocID="{FE080FA4-2CBC-4C17-85B1-CB411996CBCC}" presName="rootComposite" presStyleCnt="0"/>
      <dgm:spPr/>
    </dgm:pt>
    <dgm:pt modelId="{2739A30A-75C4-41BD-9C21-8FA1E0915A0D}" type="pres">
      <dgm:prSet presAssocID="{FE080FA4-2CBC-4C17-85B1-CB411996CBCC}" presName="rootText" presStyleLbl="node3" presStyleIdx="30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C1D11-7B1B-4D06-B2C4-61FF9E64F484}" type="pres">
      <dgm:prSet presAssocID="{FE080FA4-2CBC-4C17-85B1-CB411996CBCC}" presName="rootConnector" presStyleLbl="node3" presStyleIdx="30" presStyleCnt="36"/>
      <dgm:spPr/>
      <dgm:t>
        <a:bodyPr/>
        <a:lstStyle/>
        <a:p>
          <a:endParaRPr lang="en-US"/>
        </a:p>
      </dgm:t>
    </dgm:pt>
    <dgm:pt modelId="{0675A16F-5FCC-4805-854B-8784F89DE1DE}" type="pres">
      <dgm:prSet presAssocID="{FE080FA4-2CBC-4C17-85B1-CB411996CBCC}" presName="hierChild4" presStyleCnt="0"/>
      <dgm:spPr/>
    </dgm:pt>
    <dgm:pt modelId="{05C45D87-2C50-4A52-9DF1-B251040E4EAE}" type="pres">
      <dgm:prSet presAssocID="{FE080FA4-2CBC-4C17-85B1-CB411996CBCC}" presName="hierChild5" presStyleCnt="0"/>
      <dgm:spPr/>
    </dgm:pt>
    <dgm:pt modelId="{F5E942DB-5D09-4109-9614-C22A0E734051}" type="pres">
      <dgm:prSet presAssocID="{EF38FDEF-287B-464A-B2C5-9AFA6D809B35}" presName="Name37" presStyleLbl="parChTrans1D3" presStyleIdx="31" presStyleCnt="36"/>
      <dgm:spPr/>
      <dgm:t>
        <a:bodyPr/>
        <a:lstStyle/>
        <a:p>
          <a:endParaRPr lang="en-US"/>
        </a:p>
      </dgm:t>
    </dgm:pt>
    <dgm:pt modelId="{EA9FA2A7-B861-407F-B79D-C87E4B1FD986}" type="pres">
      <dgm:prSet presAssocID="{4236BD2D-A59D-4923-B0F0-9179C95E028B}" presName="hierRoot2" presStyleCnt="0">
        <dgm:presLayoutVars>
          <dgm:hierBranch val="init"/>
        </dgm:presLayoutVars>
      </dgm:prSet>
      <dgm:spPr/>
    </dgm:pt>
    <dgm:pt modelId="{C1098298-1318-4254-AAAE-D5230E9BC05A}" type="pres">
      <dgm:prSet presAssocID="{4236BD2D-A59D-4923-B0F0-9179C95E028B}" presName="rootComposite" presStyleCnt="0"/>
      <dgm:spPr/>
    </dgm:pt>
    <dgm:pt modelId="{6DC12501-2123-4E56-B65E-4517C16C29ED}" type="pres">
      <dgm:prSet presAssocID="{4236BD2D-A59D-4923-B0F0-9179C95E028B}" presName="rootText" presStyleLbl="node3" presStyleIdx="31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39C01F-9AB3-4AD3-BBDD-C545E8662A63}" type="pres">
      <dgm:prSet presAssocID="{4236BD2D-A59D-4923-B0F0-9179C95E028B}" presName="rootConnector" presStyleLbl="node3" presStyleIdx="31" presStyleCnt="36"/>
      <dgm:spPr/>
      <dgm:t>
        <a:bodyPr/>
        <a:lstStyle/>
        <a:p>
          <a:endParaRPr lang="en-US"/>
        </a:p>
      </dgm:t>
    </dgm:pt>
    <dgm:pt modelId="{3CC74535-04FF-450C-981E-99BAA6919F6A}" type="pres">
      <dgm:prSet presAssocID="{4236BD2D-A59D-4923-B0F0-9179C95E028B}" presName="hierChild4" presStyleCnt="0"/>
      <dgm:spPr/>
    </dgm:pt>
    <dgm:pt modelId="{20C8942E-F80A-4E1F-B773-B8814A7C0465}" type="pres">
      <dgm:prSet presAssocID="{4236BD2D-A59D-4923-B0F0-9179C95E028B}" presName="hierChild5" presStyleCnt="0"/>
      <dgm:spPr/>
    </dgm:pt>
    <dgm:pt modelId="{BBF1AACA-BD51-4CEF-9C6F-123E6DEC911C}" type="pres">
      <dgm:prSet presAssocID="{E50E2F27-32E5-4B4B-A1CE-06ADE5860793}" presName="Name37" presStyleLbl="parChTrans1D3" presStyleIdx="32" presStyleCnt="36"/>
      <dgm:spPr/>
      <dgm:t>
        <a:bodyPr/>
        <a:lstStyle/>
        <a:p>
          <a:endParaRPr lang="en-US"/>
        </a:p>
      </dgm:t>
    </dgm:pt>
    <dgm:pt modelId="{73F7E5CA-2DD4-48B4-BD03-0A80F5DA3009}" type="pres">
      <dgm:prSet presAssocID="{ECF625C2-4FDC-4FC1-80E0-359640FA9654}" presName="hierRoot2" presStyleCnt="0">
        <dgm:presLayoutVars>
          <dgm:hierBranch val="init"/>
        </dgm:presLayoutVars>
      </dgm:prSet>
      <dgm:spPr/>
    </dgm:pt>
    <dgm:pt modelId="{84654680-7A6B-476B-B3EE-29D735B18E4B}" type="pres">
      <dgm:prSet presAssocID="{ECF625C2-4FDC-4FC1-80E0-359640FA9654}" presName="rootComposite" presStyleCnt="0"/>
      <dgm:spPr/>
    </dgm:pt>
    <dgm:pt modelId="{D0E9AB73-4B24-42ED-944F-53E77E7F40D2}" type="pres">
      <dgm:prSet presAssocID="{ECF625C2-4FDC-4FC1-80E0-359640FA9654}" presName="rootText" presStyleLbl="node3" presStyleIdx="32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7A132-02D2-4EC2-8CAC-3BE37ACBBB99}" type="pres">
      <dgm:prSet presAssocID="{ECF625C2-4FDC-4FC1-80E0-359640FA9654}" presName="rootConnector" presStyleLbl="node3" presStyleIdx="32" presStyleCnt="36"/>
      <dgm:spPr/>
      <dgm:t>
        <a:bodyPr/>
        <a:lstStyle/>
        <a:p>
          <a:endParaRPr lang="en-US"/>
        </a:p>
      </dgm:t>
    </dgm:pt>
    <dgm:pt modelId="{259A702C-50C0-4E09-879D-9FF13AFEF144}" type="pres">
      <dgm:prSet presAssocID="{ECF625C2-4FDC-4FC1-80E0-359640FA9654}" presName="hierChild4" presStyleCnt="0"/>
      <dgm:spPr/>
    </dgm:pt>
    <dgm:pt modelId="{F2635A06-2EF3-413E-88A1-55FCC3C8D282}" type="pres">
      <dgm:prSet presAssocID="{ECF625C2-4FDC-4FC1-80E0-359640FA9654}" presName="hierChild5" presStyleCnt="0"/>
      <dgm:spPr/>
    </dgm:pt>
    <dgm:pt modelId="{A405B826-95EF-4DFC-BCC3-97E8F34E22EB}" type="pres">
      <dgm:prSet presAssocID="{B4BEE5F4-EBE6-4F67-A871-94C513331F07}" presName="Name37" presStyleLbl="parChTrans1D3" presStyleIdx="33" presStyleCnt="36"/>
      <dgm:spPr/>
      <dgm:t>
        <a:bodyPr/>
        <a:lstStyle/>
        <a:p>
          <a:endParaRPr lang="en-US"/>
        </a:p>
      </dgm:t>
    </dgm:pt>
    <dgm:pt modelId="{A0D5F9C3-CDD8-422C-8F50-1FA2D9C4D19C}" type="pres">
      <dgm:prSet presAssocID="{140D49FD-16A3-422A-A4B4-318C8C89BBC1}" presName="hierRoot2" presStyleCnt="0">
        <dgm:presLayoutVars>
          <dgm:hierBranch val="init"/>
        </dgm:presLayoutVars>
      </dgm:prSet>
      <dgm:spPr/>
    </dgm:pt>
    <dgm:pt modelId="{2279BC87-49C6-4C54-9A5E-DC24AA1350D5}" type="pres">
      <dgm:prSet presAssocID="{140D49FD-16A3-422A-A4B4-318C8C89BBC1}" presName="rootComposite" presStyleCnt="0"/>
      <dgm:spPr/>
    </dgm:pt>
    <dgm:pt modelId="{F126DB64-00D2-46C0-B54B-742A1DD3371C}" type="pres">
      <dgm:prSet presAssocID="{140D49FD-16A3-422A-A4B4-318C8C89BBC1}" presName="rootText" presStyleLbl="node3" presStyleIdx="33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46197-3060-43E2-972B-DD59F6785F5E}" type="pres">
      <dgm:prSet presAssocID="{140D49FD-16A3-422A-A4B4-318C8C89BBC1}" presName="rootConnector" presStyleLbl="node3" presStyleIdx="33" presStyleCnt="36"/>
      <dgm:spPr/>
      <dgm:t>
        <a:bodyPr/>
        <a:lstStyle/>
        <a:p>
          <a:endParaRPr lang="en-US"/>
        </a:p>
      </dgm:t>
    </dgm:pt>
    <dgm:pt modelId="{DDFD0141-AA08-43F7-8F68-186AEA4F4860}" type="pres">
      <dgm:prSet presAssocID="{140D49FD-16A3-422A-A4B4-318C8C89BBC1}" presName="hierChild4" presStyleCnt="0"/>
      <dgm:spPr/>
    </dgm:pt>
    <dgm:pt modelId="{1042F9A6-097C-4EC1-BCA1-C4374FF799BE}" type="pres">
      <dgm:prSet presAssocID="{140D49FD-16A3-422A-A4B4-318C8C89BBC1}" presName="hierChild5" presStyleCnt="0"/>
      <dgm:spPr/>
    </dgm:pt>
    <dgm:pt modelId="{90E172E1-530B-4DDF-8395-EFD4A7B773D4}" type="pres">
      <dgm:prSet presAssocID="{C684FCDA-AEB8-4D62-A8B1-AB36143EC961}" presName="Name37" presStyleLbl="parChTrans1D3" presStyleIdx="34" presStyleCnt="36"/>
      <dgm:spPr/>
      <dgm:t>
        <a:bodyPr/>
        <a:lstStyle/>
        <a:p>
          <a:endParaRPr lang="en-US"/>
        </a:p>
      </dgm:t>
    </dgm:pt>
    <dgm:pt modelId="{A282B407-50B1-4061-BA85-98EA61FBF7B8}" type="pres">
      <dgm:prSet presAssocID="{28442961-3578-4186-BF25-A86760536DB6}" presName="hierRoot2" presStyleCnt="0">
        <dgm:presLayoutVars>
          <dgm:hierBranch val="init"/>
        </dgm:presLayoutVars>
      </dgm:prSet>
      <dgm:spPr/>
    </dgm:pt>
    <dgm:pt modelId="{ED2F5375-EF19-4E5D-A140-0752DD921302}" type="pres">
      <dgm:prSet presAssocID="{28442961-3578-4186-BF25-A86760536DB6}" presName="rootComposite" presStyleCnt="0"/>
      <dgm:spPr/>
    </dgm:pt>
    <dgm:pt modelId="{5859EEF5-01A8-4FD6-BB3E-E5F5C5152C0A}" type="pres">
      <dgm:prSet presAssocID="{28442961-3578-4186-BF25-A86760536DB6}" presName="rootText" presStyleLbl="node3" presStyleIdx="34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128E9-983D-461E-83AF-76F949C2B3E6}" type="pres">
      <dgm:prSet presAssocID="{28442961-3578-4186-BF25-A86760536DB6}" presName="rootConnector" presStyleLbl="node3" presStyleIdx="34" presStyleCnt="36"/>
      <dgm:spPr/>
      <dgm:t>
        <a:bodyPr/>
        <a:lstStyle/>
        <a:p>
          <a:endParaRPr lang="en-US"/>
        </a:p>
      </dgm:t>
    </dgm:pt>
    <dgm:pt modelId="{B585DEB2-08FF-4568-8E8D-BBF44037CB7A}" type="pres">
      <dgm:prSet presAssocID="{28442961-3578-4186-BF25-A86760536DB6}" presName="hierChild4" presStyleCnt="0"/>
      <dgm:spPr/>
    </dgm:pt>
    <dgm:pt modelId="{BD9F83D1-F2C3-431D-B59E-9FF7803DF5D7}" type="pres">
      <dgm:prSet presAssocID="{28442961-3578-4186-BF25-A86760536DB6}" presName="hierChild5" presStyleCnt="0"/>
      <dgm:spPr/>
    </dgm:pt>
    <dgm:pt modelId="{9F8750B9-6E32-48BE-A805-D70BEC3F219C}" type="pres">
      <dgm:prSet presAssocID="{66984D4F-93C9-4E9F-A789-893AD4B5E297}" presName="Name37" presStyleLbl="parChTrans1D3" presStyleIdx="35" presStyleCnt="36"/>
      <dgm:spPr/>
      <dgm:t>
        <a:bodyPr/>
        <a:lstStyle/>
        <a:p>
          <a:endParaRPr lang="en-US"/>
        </a:p>
      </dgm:t>
    </dgm:pt>
    <dgm:pt modelId="{294CF4B0-1A1F-4637-A265-AE27DDCB0915}" type="pres">
      <dgm:prSet presAssocID="{3AECEC7D-81CD-4F65-9FD3-B73F8F6BAB02}" presName="hierRoot2" presStyleCnt="0">
        <dgm:presLayoutVars>
          <dgm:hierBranch val="init"/>
        </dgm:presLayoutVars>
      </dgm:prSet>
      <dgm:spPr/>
    </dgm:pt>
    <dgm:pt modelId="{4ABF6FC6-88AA-447B-B599-CDE327579FA7}" type="pres">
      <dgm:prSet presAssocID="{3AECEC7D-81CD-4F65-9FD3-B73F8F6BAB02}" presName="rootComposite" presStyleCnt="0"/>
      <dgm:spPr/>
    </dgm:pt>
    <dgm:pt modelId="{78D0D0E6-81AE-484F-8297-A9FC8E03D487}" type="pres">
      <dgm:prSet presAssocID="{3AECEC7D-81CD-4F65-9FD3-B73F8F6BAB02}" presName="rootText" presStyleLbl="node3" presStyleIdx="35" presStyleCnt="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F1451-52CA-4526-9142-188038000984}" type="pres">
      <dgm:prSet presAssocID="{3AECEC7D-81CD-4F65-9FD3-B73F8F6BAB02}" presName="rootConnector" presStyleLbl="node3" presStyleIdx="35" presStyleCnt="36"/>
      <dgm:spPr/>
      <dgm:t>
        <a:bodyPr/>
        <a:lstStyle/>
        <a:p>
          <a:endParaRPr lang="en-US"/>
        </a:p>
      </dgm:t>
    </dgm:pt>
    <dgm:pt modelId="{5C6172CA-84B9-4C8B-94DC-1AFC26D4805D}" type="pres">
      <dgm:prSet presAssocID="{3AECEC7D-81CD-4F65-9FD3-B73F8F6BAB02}" presName="hierChild4" presStyleCnt="0"/>
      <dgm:spPr/>
    </dgm:pt>
    <dgm:pt modelId="{D2322E8F-6F3E-4864-A450-EDF87D6D2B49}" type="pres">
      <dgm:prSet presAssocID="{3AECEC7D-81CD-4F65-9FD3-B73F8F6BAB02}" presName="hierChild5" presStyleCnt="0"/>
      <dgm:spPr/>
    </dgm:pt>
    <dgm:pt modelId="{C80F0EBC-1ACF-4FDF-BBAD-739DF1AE519E}" type="pres">
      <dgm:prSet presAssocID="{3F8B222C-A95C-449E-9326-6B97D5A0BDF3}" presName="hierChild5" presStyleCnt="0"/>
      <dgm:spPr/>
    </dgm:pt>
    <dgm:pt modelId="{07B0C936-D6DA-409C-8526-DF5D4340E44D}" type="pres">
      <dgm:prSet presAssocID="{2F94E198-EE3C-41D5-8202-CD8FE8C66457}" presName="hierChild3" presStyleCnt="0"/>
      <dgm:spPr/>
    </dgm:pt>
  </dgm:ptLst>
  <dgm:cxnLst>
    <dgm:cxn modelId="{65A550BE-3CE4-423B-A44C-62BD5D7D8A2E}" type="presOf" srcId="{821DAB4F-76BA-47D9-92FA-6D7FBF38AF5E}" destId="{72EE87ED-C983-4B87-B4CE-9029D1E25A8D}" srcOrd="1" destOrd="0" presId="urn:microsoft.com/office/officeart/2005/8/layout/orgChart1"/>
    <dgm:cxn modelId="{78F727B9-2A92-4514-B87E-22AFDB886F0C}" srcId="{1FF1FF12-AAB9-444B-A772-908595CEAEBC}" destId="{9154F99B-2ADB-4B87-92D9-E3DF2B952B2E}" srcOrd="0" destOrd="0" parTransId="{B2E05AD7-D475-49CA-B7D7-552D35A17286}" sibTransId="{3DAA5DBA-CCC9-4479-AF3C-D8A54246FC4E}"/>
    <dgm:cxn modelId="{17AEF7B1-2660-405F-8479-CEABDF55C92D}" type="presOf" srcId="{821DAB4F-76BA-47D9-92FA-6D7FBF38AF5E}" destId="{64C2D908-5B3B-4CAA-BD2D-5A48C9D1C3E5}" srcOrd="0" destOrd="0" presId="urn:microsoft.com/office/officeart/2005/8/layout/orgChart1"/>
    <dgm:cxn modelId="{0300BF76-1B05-44E0-916F-19E9D1580D05}" type="presOf" srcId="{3A6A28D9-AE31-4E27-BD0F-0DC9EE75D6A5}" destId="{B821C0C7-FEB2-45D2-99BE-4CBD6C0C8FFE}" srcOrd="0" destOrd="0" presId="urn:microsoft.com/office/officeart/2005/8/layout/orgChart1"/>
    <dgm:cxn modelId="{821DAC3C-6A9B-4EA1-B568-E534B81B2B1E}" type="presOf" srcId="{C684FCDA-AEB8-4D62-A8B1-AB36143EC961}" destId="{90E172E1-530B-4DDF-8395-EFD4A7B773D4}" srcOrd="0" destOrd="0" presId="urn:microsoft.com/office/officeart/2005/8/layout/orgChart1"/>
    <dgm:cxn modelId="{9526C28B-6836-41D7-83A6-32E119BEBE91}" type="presOf" srcId="{5D4B69DF-DAAB-4D64-AD0A-A86B6F1D931B}" destId="{4618AB65-4B4D-4CEF-85D4-80D4D00535F8}" srcOrd="1" destOrd="0" presId="urn:microsoft.com/office/officeart/2005/8/layout/orgChart1"/>
    <dgm:cxn modelId="{38B5BF6A-C7C4-4607-AD90-0B74F80608F6}" srcId="{1FF1FF12-AAB9-444B-A772-908595CEAEBC}" destId="{0E6BDFF1-19CB-4174-B7C5-0E2EDA3248C8}" srcOrd="2" destOrd="0" parTransId="{DBBD85EF-0EC1-4BED-B4B6-5F8DE74960BF}" sibTransId="{3065FF03-0601-450E-B886-0298B781CABA}"/>
    <dgm:cxn modelId="{AD5A137D-5FF4-4D88-A504-595E6582F01F}" srcId="{2F94E198-EE3C-41D5-8202-CD8FE8C66457}" destId="{A320612C-1978-4C4D-B246-6C830984F8C0}" srcOrd="5" destOrd="0" parTransId="{F4444E5A-36BC-4D60-9EB1-DECEE9B14F62}" sibTransId="{9548842A-1668-472D-AD3F-0AC5D9DA77E7}"/>
    <dgm:cxn modelId="{B803179F-FDB2-4964-B6C1-ACFA3C706867}" srcId="{3D35FDE3-DF89-4EBA-91E9-F54C6A9B91CC}" destId="{6447B451-CB11-45C1-928A-720AAC4F7E01}" srcOrd="0" destOrd="0" parTransId="{06F837CD-F8E5-43B4-866E-8E8D586D96CB}" sibTransId="{83E0DE37-52BF-4B2B-ADD5-E6545AD51750}"/>
    <dgm:cxn modelId="{5171CA2E-8FE8-460D-8DF4-62F8ED3F0040}" type="presOf" srcId="{DD113FD6-068B-4F35-8A68-F3E606B844BA}" destId="{FA36ADB5-1638-4EE2-9376-2C55E0EC638A}" srcOrd="0" destOrd="0" presId="urn:microsoft.com/office/officeart/2005/8/layout/orgChart1"/>
    <dgm:cxn modelId="{23B1867A-0E63-43D4-84D2-87E3E16D8908}" type="presOf" srcId="{140D49FD-16A3-422A-A4B4-318C8C89BBC1}" destId="{B6146197-3060-43E2-972B-DD59F6785F5E}" srcOrd="1" destOrd="0" presId="urn:microsoft.com/office/officeart/2005/8/layout/orgChart1"/>
    <dgm:cxn modelId="{08649146-6548-4246-B0E4-4CDC9DDC11A3}" srcId="{BE02D196-BBA6-4C57-94DD-E14A7432A2D5}" destId="{F086C62B-2AFC-4628-9EA3-29DC18FCD79E}" srcOrd="5" destOrd="0" parTransId="{9EFC131C-65BA-49E0-AF8E-479EC1DF6112}" sibTransId="{B77ECD62-757A-4290-BF9E-20961072CE8E}"/>
    <dgm:cxn modelId="{4E6B19E9-6C72-4124-B0DC-09A282915DAE}" type="presOf" srcId="{66984D4F-93C9-4E9F-A789-893AD4B5E297}" destId="{9F8750B9-6E32-48BE-A805-D70BEC3F219C}" srcOrd="0" destOrd="0" presId="urn:microsoft.com/office/officeart/2005/8/layout/orgChart1"/>
    <dgm:cxn modelId="{FFE3239E-B94C-4FEF-8B49-D018E80F68D2}" srcId="{3D35FDE3-DF89-4EBA-91E9-F54C6A9B91CC}" destId="{A8374E91-241C-48CA-8A8B-4F54461A7CDB}" srcOrd="3" destOrd="0" parTransId="{A8FF3217-040E-4591-8236-B1349AEA290A}" sibTransId="{322FD33A-3211-4E71-90C7-04558399D3CC}"/>
    <dgm:cxn modelId="{3A0BE3C1-46F4-4746-9E4E-6F8D7EADC42F}" type="presOf" srcId="{53CB33A4-2019-4013-BE4B-7FCB8EC20BF9}" destId="{05E4259C-563B-435C-A731-F2AD4C0C1FF3}" srcOrd="0" destOrd="0" presId="urn:microsoft.com/office/officeart/2005/8/layout/orgChart1"/>
    <dgm:cxn modelId="{81ABD3C5-F90D-4405-9B7C-2FCBF0E00574}" srcId="{3F8B222C-A95C-449E-9326-6B97D5A0BDF3}" destId="{ECF625C2-4FDC-4FC1-80E0-359640FA9654}" srcOrd="3" destOrd="0" parTransId="{E50E2F27-32E5-4B4B-A1CE-06ADE5860793}" sibTransId="{AF171250-3F86-4488-8C84-A8AC974F9C90}"/>
    <dgm:cxn modelId="{7DA3E0C3-6559-4C90-A5EA-DF7196F095A7}" type="presOf" srcId="{A37C3F32-ED5A-4E62-8065-9712AE29D9B7}" destId="{18A7C9A2-935A-4B0C-B726-6D68321BC200}" srcOrd="0" destOrd="0" presId="urn:microsoft.com/office/officeart/2005/8/layout/orgChart1"/>
    <dgm:cxn modelId="{A0805677-D086-48BF-876B-06C32922421B}" type="presOf" srcId="{23BAF65B-479B-43ED-8E5E-0ABDA8105FD1}" destId="{EF8BFB36-3D99-4B27-8C4D-92967CE4828B}" srcOrd="0" destOrd="0" presId="urn:microsoft.com/office/officeart/2005/8/layout/orgChart1"/>
    <dgm:cxn modelId="{A6042805-821F-471C-866B-477A4A96C2FA}" type="presOf" srcId="{3AECEC7D-81CD-4F65-9FD3-B73F8F6BAB02}" destId="{78D0D0E6-81AE-484F-8297-A9FC8E03D487}" srcOrd="0" destOrd="0" presId="urn:microsoft.com/office/officeart/2005/8/layout/orgChart1"/>
    <dgm:cxn modelId="{DCCFD7D1-F88D-417F-8FE6-E82F89E4E5EE}" type="presOf" srcId="{072EB272-2AD9-4F66-B163-5F2B287B8C22}" destId="{EBA1CC3C-5711-4732-A6B8-CE32D17A19B2}" srcOrd="0" destOrd="0" presId="urn:microsoft.com/office/officeart/2005/8/layout/orgChart1"/>
    <dgm:cxn modelId="{F9FDB76E-B774-42C0-A89E-9142B8F1DEF7}" type="presOf" srcId="{1FF1FF12-AAB9-444B-A772-908595CEAEBC}" destId="{BB7B4380-2A54-42C6-95C3-65FBBFB73CA5}" srcOrd="1" destOrd="0" presId="urn:microsoft.com/office/officeart/2005/8/layout/orgChart1"/>
    <dgm:cxn modelId="{E4393E4B-1511-4F84-8EEE-8E3E557072EA}" type="presOf" srcId="{2F0A195D-6E04-4263-982C-D1F5003C759A}" destId="{5A4B45D1-35AE-424C-B37D-B06702B007DE}" srcOrd="0" destOrd="0" presId="urn:microsoft.com/office/officeart/2005/8/layout/orgChart1"/>
    <dgm:cxn modelId="{4B9DE6B2-357F-48E4-9697-4AC744F6B52A}" type="presOf" srcId="{50EA9DF5-9697-4AD2-9C4C-5AAF3E69A1DE}" destId="{2AB4ADA2-ADA0-45EE-857F-F70CEFA2B692}" srcOrd="0" destOrd="0" presId="urn:microsoft.com/office/officeart/2005/8/layout/orgChart1"/>
    <dgm:cxn modelId="{DCDE34EA-07F5-4952-9CF4-31ABF303FE8D}" srcId="{3D35FDE3-DF89-4EBA-91E9-F54C6A9B91CC}" destId="{010A1968-EBA2-44E8-B1E2-DB9A6B6A2330}" srcOrd="4" destOrd="0" parTransId="{53B35E67-8689-424E-9150-06797293A6C7}" sibTransId="{9295B2BC-BEAF-46FB-A654-5795C268325B}"/>
    <dgm:cxn modelId="{9870F537-359E-448B-8AFF-E9938E468408}" type="presOf" srcId="{EC0B7AEF-D445-441F-9B48-927D0437CC4E}" destId="{1105D756-C544-431E-B6AE-0139686A4B74}" srcOrd="1" destOrd="0" presId="urn:microsoft.com/office/officeart/2005/8/layout/orgChart1"/>
    <dgm:cxn modelId="{C66C1436-81E4-4925-A1C3-A42A6026594B}" type="presOf" srcId="{C4B8C426-BD9A-44CE-B0EF-D37E1768E439}" destId="{00343EC5-3BFB-4D80-A93E-52BEB5450275}" srcOrd="0" destOrd="0" presId="urn:microsoft.com/office/officeart/2005/8/layout/orgChart1"/>
    <dgm:cxn modelId="{FF1F69A0-17DC-4FAB-9FB5-E6A29C862A95}" type="presOf" srcId="{AA0A5802-232B-42F2-9219-20FCC5A19B5C}" destId="{837E7F29-C7DA-432B-942F-E0D25E5F67FE}" srcOrd="0" destOrd="0" presId="urn:microsoft.com/office/officeart/2005/8/layout/orgChart1"/>
    <dgm:cxn modelId="{4356DC3F-5B97-4382-BCC5-2C08299029ED}" type="presOf" srcId="{7CD57A42-2E1F-422C-8A5B-4537CA55C97E}" destId="{9FC1679E-C469-4A80-86FD-0889C193B730}" srcOrd="0" destOrd="0" presId="urn:microsoft.com/office/officeart/2005/8/layout/orgChart1"/>
    <dgm:cxn modelId="{48966598-9E18-42A7-A0D3-D3760C851CEC}" type="presOf" srcId="{579BE45C-B5C1-4208-B30C-A79A8A931C7D}" destId="{2F61CED0-D91F-4A7B-98C3-07F46A8F8C65}" srcOrd="1" destOrd="0" presId="urn:microsoft.com/office/officeart/2005/8/layout/orgChart1"/>
    <dgm:cxn modelId="{C1B1A3AB-85A7-46C7-B2A2-784644C6AD8A}" type="presOf" srcId="{BE02D196-BBA6-4C57-94DD-E14A7432A2D5}" destId="{2CEAEB62-628C-444C-85A7-EE4AA1EC6F58}" srcOrd="1" destOrd="0" presId="urn:microsoft.com/office/officeart/2005/8/layout/orgChart1"/>
    <dgm:cxn modelId="{04CC15CB-557E-40D4-A861-4E56DF867584}" type="presOf" srcId="{FE080FA4-2CBC-4C17-85B1-CB411996CBCC}" destId="{2739A30A-75C4-41BD-9C21-8FA1E0915A0D}" srcOrd="0" destOrd="0" presId="urn:microsoft.com/office/officeart/2005/8/layout/orgChart1"/>
    <dgm:cxn modelId="{7CFCE0F1-575D-4B57-B473-E33AB7024476}" type="presOf" srcId="{B2E05AD7-D475-49CA-B7D7-552D35A17286}" destId="{A66C7B24-B29A-48F2-8D36-22C7ABCC1F28}" srcOrd="0" destOrd="0" presId="urn:microsoft.com/office/officeart/2005/8/layout/orgChart1"/>
    <dgm:cxn modelId="{D8EA3F6A-2CA2-47D9-B89C-ADAE0D68796B}" type="presOf" srcId="{28442961-3578-4186-BF25-A86760536DB6}" destId="{5859EEF5-01A8-4FD6-BB3E-E5F5C5152C0A}" srcOrd="0" destOrd="0" presId="urn:microsoft.com/office/officeart/2005/8/layout/orgChart1"/>
    <dgm:cxn modelId="{FC0BA93D-F257-4976-AFB2-21D2E697F59D}" type="presOf" srcId="{15E97CBF-A505-4309-913C-5EB49729EDEE}" destId="{7AB7D448-25A5-45D2-937F-96A2D56D5A4E}" srcOrd="0" destOrd="0" presId="urn:microsoft.com/office/officeart/2005/8/layout/orgChart1"/>
    <dgm:cxn modelId="{27F9866B-38D6-4830-AD6E-CF7C2B6F5477}" type="presOf" srcId="{BE89A1AF-BE2F-408C-88B5-5A28E2DF5729}" destId="{BFF1ED0F-B71C-4D2B-9082-191CCD4CAE64}" srcOrd="1" destOrd="0" presId="urn:microsoft.com/office/officeart/2005/8/layout/orgChart1"/>
    <dgm:cxn modelId="{43E66B7A-BB21-486C-BAE4-94F339E09186}" type="presOf" srcId="{286F763E-6C1E-43B7-A513-C7497F5C45BA}" destId="{79E593F3-8F1C-4D61-98A4-9283063D7A61}" srcOrd="0" destOrd="0" presId="urn:microsoft.com/office/officeart/2005/8/layout/orgChart1"/>
    <dgm:cxn modelId="{EACE7001-4A18-4769-B273-5B1CE02A5B7D}" srcId="{A320612C-1978-4C4D-B246-6C830984F8C0}" destId="{316FEA20-D573-44F4-9F38-2002E5A4763B}" srcOrd="2" destOrd="0" parTransId="{23BAF65B-479B-43ED-8E5E-0ABDA8105FD1}" sibTransId="{2D8EBEA9-C8F2-4B04-973B-91438F6A9FD6}"/>
    <dgm:cxn modelId="{C28429E4-0696-474F-A048-DC694C94B499}" type="presOf" srcId="{C4B8C426-BD9A-44CE-B0EF-D37E1768E439}" destId="{9BBC5BEC-5852-4A5C-BE17-ADC0A1F04B8B}" srcOrd="1" destOrd="0" presId="urn:microsoft.com/office/officeart/2005/8/layout/orgChart1"/>
    <dgm:cxn modelId="{4569A878-F58B-44E1-81CA-5659894E3BF5}" type="presOf" srcId="{9B746359-0E0F-4716-97E7-34AFEF2269CA}" destId="{96A77BA8-3CB5-4CA1-AE10-C1D288B1665B}" srcOrd="1" destOrd="0" presId="urn:microsoft.com/office/officeart/2005/8/layout/orgChart1"/>
    <dgm:cxn modelId="{D3E82D79-40F3-45D8-BFAD-BD8A9C7354D6}" type="presOf" srcId="{1A808B61-4B9A-4D23-AB95-D6A5F539A94A}" destId="{DFFD3731-C6E7-4FDE-AA71-9328F4FA9609}" srcOrd="0" destOrd="0" presId="urn:microsoft.com/office/officeart/2005/8/layout/orgChart1"/>
    <dgm:cxn modelId="{4DD6EDA4-BE57-408D-B65E-ECCF13AA681D}" srcId="{3F8B222C-A95C-449E-9326-6B97D5A0BDF3}" destId="{3AECEC7D-81CD-4F65-9FD3-B73F8F6BAB02}" srcOrd="6" destOrd="0" parTransId="{66984D4F-93C9-4E9F-A789-893AD4B5E297}" sibTransId="{1DBF48C9-1860-4B17-859A-640C08EC927A}"/>
    <dgm:cxn modelId="{5C36E9F0-03C5-4868-BC0F-A6168005E682}" type="presOf" srcId="{374F43BA-AFD4-44CA-9572-BCE2C561B7CF}" destId="{7267F1AE-B79C-4EBF-A138-C75B7C61F0F3}" srcOrd="0" destOrd="0" presId="urn:microsoft.com/office/officeart/2005/8/layout/orgChart1"/>
    <dgm:cxn modelId="{5A58010F-510D-4E54-8FA1-DC68EFCA20B7}" type="presOf" srcId="{28A3DBFB-7BB0-46D7-BC0E-04C29E3A008F}" destId="{B1150C5E-0B13-48D8-B62D-8A3DF14ED4FB}" srcOrd="0" destOrd="0" presId="urn:microsoft.com/office/officeart/2005/8/layout/orgChart1"/>
    <dgm:cxn modelId="{45BB25F6-CB0A-44BF-B69F-F38F1DFF362F}" srcId="{3F8B222C-A95C-449E-9326-6B97D5A0BDF3}" destId="{4236BD2D-A59D-4923-B0F0-9179C95E028B}" srcOrd="2" destOrd="0" parTransId="{EF38FDEF-287B-464A-B2C5-9AFA6D809B35}" sibTransId="{B655BD55-6380-4AB4-B920-F537047BBA7B}"/>
    <dgm:cxn modelId="{1AFB927C-8EEF-472C-80B7-8112A066ABFA}" type="presOf" srcId="{8826963C-95D3-4C1C-A2E1-2C0587A14E0F}" destId="{157003AD-5492-4748-896F-8CAB50691CE5}" srcOrd="0" destOrd="0" presId="urn:microsoft.com/office/officeart/2005/8/layout/orgChart1"/>
    <dgm:cxn modelId="{F0979E4E-4E34-468D-8D54-1D62979F3985}" type="presOf" srcId="{BE89A1AF-BE2F-408C-88B5-5A28E2DF5729}" destId="{E84C44A2-9C21-473A-B591-8B5109923CF7}" srcOrd="0" destOrd="0" presId="urn:microsoft.com/office/officeart/2005/8/layout/orgChart1"/>
    <dgm:cxn modelId="{EB240AAE-394C-47FA-A5B4-3880EB501DFC}" srcId="{E5739B9F-284B-4A94-B46B-835C9FC00261}" destId="{286F763E-6C1E-43B7-A513-C7497F5C45BA}" srcOrd="0" destOrd="0" parTransId="{FE67E04C-E3EC-486D-9E63-454274C4D15D}" sibTransId="{683391D2-CD0A-4DB3-B8A6-9869E4537B14}"/>
    <dgm:cxn modelId="{4275CDE1-3707-4D92-BB8F-4D43F94C5CE2}" srcId="{D53391AA-C1AD-4EAC-A3F0-6462397C1707}" destId="{5D4B69DF-DAAB-4D64-AD0A-A86B6F1D931B}" srcOrd="0" destOrd="0" parTransId="{3E73F498-627D-493E-A00D-DE8C00782FBF}" sibTransId="{09E222ED-28AE-469E-A863-780F511B761C}"/>
    <dgm:cxn modelId="{84B176AF-AF71-4BF6-957C-989785593C25}" type="presOf" srcId="{1FF1FF12-AAB9-444B-A772-908595CEAEBC}" destId="{1C10837E-D3EA-4334-AF44-D05941976450}" srcOrd="0" destOrd="0" presId="urn:microsoft.com/office/officeart/2005/8/layout/orgChart1"/>
    <dgm:cxn modelId="{0274F6FF-E0E0-4D10-915D-E43F0DBDE4B4}" type="presOf" srcId="{6447B451-CB11-45C1-928A-720AAC4F7E01}" destId="{3F8C60F6-3F03-44A6-AD1F-F2246A8C76AE}" srcOrd="0" destOrd="0" presId="urn:microsoft.com/office/officeart/2005/8/layout/orgChart1"/>
    <dgm:cxn modelId="{8DDC6F53-E9F4-4A7F-996F-7358D6D4A454}" type="presOf" srcId="{E5739B9F-284B-4A94-B46B-835C9FC00261}" destId="{71119280-2470-4312-9A27-468D0E1B6DBC}" srcOrd="0" destOrd="0" presId="urn:microsoft.com/office/officeart/2005/8/layout/orgChart1"/>
    <dgm:cxn modelId="{DD83DFAD-6883-41EC-BB9B-D9F515342BB6}" type="presOf" srcId="{E6474030-8EF6-4084-A9EF-CEFBEA6D9D99}" destId="{20C8B9A7-853C-4382-8E47-73EEF0712400}" srcOrd="0" destOrd="0" presId="urn:microsoft.com/office/officeart/2005/8/layout/orgChart1"/>
    <dgm:cxn modelId="{9E4E36F4-54FF-4A4D-BC6B-C483C629F4BC}" type="presOf" srcId="{A8374E91-241C-48CA-8A8B-4F54461A7CDB}" destId="{57570ABD-C504-4574-B3A9-A9BFF8D71762}" srcOrd="0" destOrd="0" presId="urn:microsoft.com/office/officeart/2005/8/layout/orgChart1"/>
    <dgm:cxn modelId="{8339AEC3-1809-49A2-A597-F223D55E88C5}" type="presOf" srcId="{3B5A74FA-75D0-4E7A-A239-70151B8BFBB7}" destId="{AE1B2D7B-8E33-4C22-BC36-EB22DC1A1064}" srcOrd="0" destOrd="0" presId="urn:microsoft.com/office/officeart/2005/8/layout/orgChart1"/>
    <dgm:cxn modelId="{6485B725-EC91-4B03-90F5-7055BA1591BF}" type="presOf" srcId="{316FEA20-D573-44F4-9F38-2002E5A4763B}" destId="{BF7FA9C8-F017-467B-ACAC-9EA9CF0A0ECA}" srcOrd="0" destOrd="0" presId="urn:microsoft.com/office/officeart/2005/8/layout/orgChart1"/>
    <dgm:cxn modelId="{136817E1-184D-479C-B26A-A44A46D686A3}" type="presOf" srcId="{33117D9D-D8FE-4C61-819B-E7CF076836D6}" destId="{CC2B52BB-B60E-473E-A4AF-E39DA47FC6B5}" srcOrd="1" destOrd="0" presId="urn:microsoft.com/office/officeart/2005/8/layout/orgChart1"/>
    <dgm:cxn modelId="{7509E55F-D963-466C-A7B9-E9505C8E3052}" type="presOf" srcId="{553ECC1C-E641-43F0-B7EC-C992F87665A9}" destId="{2F2975AF-8E30-4149-807D-4CAC0CF28F0E}" srcOrd="0" destOrd="0" presId="urn:microsoft.com/office/officeart/2005/8/layout/orgChart1"/>
    <dgm:cxn modelId="{678385CB-5CF1-44E2-A085-1A61239A4DA6}" type="presOf" srcId="{EC0B7AEF-D445-441F-9B48-927D0437CC4E}" destId="{E0740625-18B1-4F86-BCDE-463E55C6793C}" srcOrd="0" destOrd="0" presId="urn:microsoft.com/office/officeart/2005/8/layout/orgChart1"/>
    <dgm:cxn modelId="{4996CD04-EBDD-41A4-9DAB-599A34A87720}" srcId="{2F94E198-EE3C-41D5-8202-CD8FE8C66457}" destId="{3D35FDE3-DF89-4EBA-91E9-F54C6A9B91CC}" srcOrd="2" destOrd="0" parTransId="{38937A87-875D-4336-BFA7-FDA2B0C03B79}" sibTransId="{132F54BF-D4DB-44A2-A438-A3DF5CD1129E}"/>
    <dgm:cxn modelId="{7B4B1131-D31D-4463-9D30-EE47B8BBB7ED}" srcId="{BE02D196-BBA6-4C57-94DD-E14A7432A2D5}" destId="{5B931904-707D-46C6-A9B7-38AEFED7B353}" srcOrd="6" destOrd="0" parTransId="{EBBD0E66-DE6A-4A9B-9724-8BA65680266C}" sibTransId="{5F2BA724-FE8D-4721-AD11-F6CF43B98E11}"/>
    <dgm:cxn modelId="{A6FEF38B-EBF6-462F-B56D-1592A816AECA}" srcId="{A320612C-1978-4C4D-B246-6C830984F8C0}" destId="{1A808B61-4B9A-4D23-AB95-D6A5F539A94A}" srcOrd="1" destOrd="0" parTransId="{A4B7E80E-33D7-4F48-814B-FAB3CF10E0FC}" sibTransId="{25E8AF0D-B0D4-45E3-8285-E5E3F360BC06}"/>
    <dgm:cxn modelId="{77B4539B-65C7-470C-B8F4-5C5F2193DE29}" type="presOf" srcId="{CC23B3F0-0E0A-4098-9BFB-48C5801328ED}" destId="{6F1EC887-4481-4B56-9406-DB8379CB8999}" srcOrd="0" destOrd="0" presId="urn:microsoft.com/office/officeart/2005/8/layout/orgChart1"/>
    <dgm:cxn modelId="{2F27E67C-B584-4C2F-BDCD-B638CF21670E}" type="presOf" srcId="{B5224D2A-EA73-4F25-B0E6-F8B64D948950}" destId="{35A9326C-97BA-4126-B6F9-7656424CDDF3}" srcOrd="0" destOrd="0" presId="urn:microsoft.com/office/officeart/2005/8/layout/orgChart1"/>
    <dgm:cxn modelId="{8E5CE436-B113-49C2-987D-55ABDF49B352}" srcId="{3B5A74FA-75D0-4E7A-A239-70151B8BFBB7}" destId="{821DAB4F-76BA-47D9-92FA-6D7FBF38AF5E}" srcOrd="0" destOrd="0" parTransId="{DD113FD6-068B-4F35-8A68-F3E606B844BA}" sibTransId="{642383D9-32A6-4F69-B817-8B413F29E333}"/>
    <dgm:cxn modelId="{CF12247C-6DD5-4A88-BA9A-A4050A572B59}" srcId="{1FF1FF12-AAB9-444B-A772-908595CEAEBC}" destId="{7821CE60-D2A7-47EC-97F9-CC55A423DA3B}" srcOrd="1" destOrd="0" parTransId="{1D293220-2232-4734-BCD4-B1A7CF5DC398}" sibTransId="{E35D6C1A-E67B-4ADD-9E5E-39A6E3D34729}"/>
    <dgm:cxn modelId="{C14B83FE-F24B-498E-890A-94D91CE79BA6}" type="presOf" srcId="{0E6BDFF1-19CB-4174-B7C5-0E2EDA3248C8}" destId="{FFB04715-83A5-4511-9613-ED9F2149DA2D}" srcOrd="1" destOrd="0" presId="urn:microsoft.com/office/officeart/2005/8/layout/orgChart1"/>
    <dgm:cxn modelId="{95F713AA-E5E6-4710-9B9F-A8D23BF2FBEA}" type="presOf" srcId="{9154F99B-2ADB-4B87-92D9-E3DF2B952B2E}" destId="{E54EB4F9-855B-421E-9FB3-8F2FEA883F46}" srcOrd="1" destOrd="0" presId="urn:microsoft.com/office/officeart/2005/8/layout/orgChart1"/>
    <dgm:cxn modelId="{F3CDC465-6655-4D76-BC34-615C1CCB82E2}" type="presOf" srcId="{B5224D2A-EA73-4F25-B0E6-F8B64D948950}" destId="{58C29C7F-2D4F-48D0-9F03-B16D272F0514}" srcOrd="1" destOrd="0" presId="urn:microsoft.com/office/officeart/2005/8/layout/orgChart1"/>
    <dgm:cxn modelId="{5594A43A-23CB-41A0-A5DD-4596EBE679E1}" type="presOf" srcId="{4236BD2D-A59D-4923-B0F0-9179C95E028B}" destId="{8239C01F-9AB3-4AD3-BBDD-C545E8662A63}" srcOrd="1" destOrd="0" presId="urn:microsoft.com/office/officeart/2005/8/layout/orgChart1"/>
    <dgm:cxn modelId="{089DC0A0-6937-44BC-8A1A-AE2FDDDA1095}" srcId="{BE02D196-BBA6-4C57-94DD-E14A7432A2D5}" destId="{8826963C-95D3-4C1C-A2E1-2C0587A14E0F}" srcOrd="7" destOrd="0" parTransId="{AA0A5802-232B-42F2-9219-20FCC5A19B5C}" sibTransId="{0E1C646D-0B59-4B19-AFAD-38BB5EC8E3C2}"/>
    <dgm:cxn modelId="{888169B4-36F7-48CE-8037-F859BA62A3E2}" type="presOf" srcId="{7AA78834-ECCA-49A5-B6D2-F99733B854D0}" destId="{6AB2E5D7-9DAC-4298-A32E-9EFEDA953220}" srcOrd="1" destOrd="0" presId="urn:microsoft.com/office/officeart/2005/8/layout/orgChart1"/>
    <dgm:cxn modelId="{BFD36963-3873-4DF9-9AB5-307716707AEC}" type="presOf" srcId="{AF392303-CA68-4173-A9FD-B017EA282907}" destId="{4A1E095B-AE82-4AE2-B597-F3E3852F47E6}" srcOrd="0" destOrd="0" presId="urn:microsoft.com/office/officeart/2005/8/layout/orgChart1"/>
    <dgm:cxn modelId="{45952212-4FA5-4157-8095-3472BCA52228}" srcId="{3F8B222C-A95C-449E-9326-6B97D5A0BDF3}" destId="{28442961-3578-4186-BF25-A86760536DB6}" srcOrd="5" destOrd="0" parTransId="{C684FCDA-AEB8-4D62-A8B1-AB36143EC961}" sibTransId="{B170F441-FBCE-43B9-85E6-56E206A88592}"/>
    <dgm:cxn modelId="{ACB42AE0-6857-4DA6-AA06-AEA6DF7ED545}" srcId="{3F8B222C-A95C-449E-9326-6B97D5A0BDF3}" destId="{FE080FA4-2CBC-4C17-85B1-CB411996CBCC}" srcOrd="1" destOrd="0" parTransId="{71A87D2E-36D7-4122-942F-9FDC2CA0FE92}" sibTransId="{896A7B17-8C50-4F4B-A3E7-5305B73434C4}"/>
    <dgm:cxn modelId="{32440A92-8BE4-410C-B314-0588A3A9C416}" srcId="{D53391AA-C1AD-4EAC-A3F0-6462397C1707}" destId="{7AA78834-ECCA-49A5-B6D2-F99733B854D0}" srcOrd="1" destOrd="0" parTransId="{9EB3A0E7-EB59-4760-8D57-31BAEDF7DC1D}" sibTransId="{4A3AFBAD-4A1C-49DE-94CC-BE6E16D59543}"/>
    <dgm:cxn modelId="{4EAA936E-0D0D-438B-B0A4-4DF08F04E7A2}" srcId="{2F94E198-EE3C-41D5-8202-CD8FE8C66457}" destId="{7CD57A42-2E1F-422C-8A5B-4537CA55C97E}" srcOrd="1" destOrd="0" parTransId="{9CE4FA1A-2557-4487-8520-C365E9834CE5}" sibTransId="{C5007ADC-C7C0-45F5-A0F6-6B12BA3410BB}"/>
    <dgm:cxn modelId="{E33DB03B-B69C-420E-A456-E9CD566DDF77}" type="presOf" srcId="{E5739B9F-284B-4A94-B46B-835C9FC00261}" destId="{3B43332D-228F-4EC3-AFEA-F5A6B66ED12C}" srcOrd="1" destOrd="0" presId="urn:microsoft.com/office/officeart/2005/8/layout/orgChart1"/>
    <dgm:cxn modelId="{EFA3636A-9FCE-4366-BA66-4C466E1EFD8C}" type="presOf" srcId="{FEF2A7E6-2E46-47FF-9D61-1E39649C70EF}" destId="{C6EAB423-F2B0-4978-8EE9-32FB5CD3E24F}" srcOrd="1" destOrd="0" presId="urn:microsoft.com/office/officeart/2005/8/layout/orgChart1"/>
    <dgm:cxn modelId="{B7060F19-BCE7-4A08-85C4-6C2BBCAB5FE3}" type="presOf" srcId="{010A1968-EBA2-44E8-B1E2-DB9A6B6A2330}" destId="{D1CAF2BB-A1E1-4DA1-BA10-534B8F16BC1B}" srcOrd="0" destOrd="0" presId="urn:microsoft.com/office/officeart/2005/8/layout/orgChart1"/>
    <dgm:cxn modelId="{E1F6E79F-EF02-4730-BC71-1371B9ED6608}" type="presOf" srcId="{774B8444-084C-428E-BA45-9A7B15667E16}" destId="{5A34569D-F3A7-47BD-A452-43874B491937}" srcOrd="0" destOrd="0" presId="urn:microsoft.com/office/officeart/2005/8/layout/orgChart1"/>
    <dgm:cxn modelId="{4BAA63A2-43C2-4FE3-90ED-44450080EA65}" type="presOf" srcId="{FE67E04C-E3EC-486D-9E63-454274C4D15D}" destId="{D31F8B88-F145-4F7B-BA2F-E3759FECA184}" srcOrd="0" destOrd="0" presId="urn:microsoft.com/office/officeart/2005/8/layout/orgChart1"/>
    <dgm:cxn modelId="{EB94259A-1172-47C9-B47D-AD6B9F3D3250}" type="presOf" srcId="{FE080FA4-2CBC-4C17-85B1-CB411996CBCC}" destId="{FB1C1D11-7B1B-4D06-B2C4-61FF9E64F484}" srcOrd="1" destOrd="0" presId="urn:microsoft.com/office/officeart/2005/8/layout/orgChart1"/>
    <dgm:cxn modelId="{4525972D-ACAC-4388-A49A-EF0694BDF2E0}" type="presOf" srcId="{A8374E91-241C-48CA-8A8B-4F54461A7CDB}" destId="{B412DE1F-BA84-45A9-9DF7-8B5AFA795EB4}" srcOrd="1" destOrd="0" presId="urn:microsoft.com/office/officeart/2005/8/layout/orgChart1"/>
    <dgm:cxn modelId="{BE03577B-61E6-4842-AB69-5E6F2698671D}" srcId="{A320612C-1978-4C4D-B246-6C830984F8C0}" destId="{C44D3731-9C29-4896-81F0-FF20BD7AB668}" srcOrd="0" destOrd="0" parTransId="{4AEC8D56-6002-44B0-9EFC-C167463BBF1A}" sibTransId="{2D584055-165B-4F41-9195-F71221456641}"/>
    <dgm:cxn modelId="{128FB066-DF33-4EB1-A39D-611AD329E9BC}" type="presOf" srcId="{C4B5CE17-0B24-41D3-91F5-E75F35386EA5}" destId="{2FA4DBCB-4BBD-4FBC-A0C2-E77F135850D5}" srcOrd="0" destOrd="0" presId="urn:microsoft.com/office/officeart/2005/8/layout/orgChart1"/>
    <dgm:cxn modelId="{74EC51E8-1952-4341-A12E-CB757F0AD9C8}" type="presOf" srcId="{5B931904-707D-46C6-A9B7-38AEFED7B353}" destId="{EAF4CE7B-7C1F-4E8B-9878-9F7BE4929B20}" srcOrd="1" destOrd="0" presId="urn:microsoft.com/office/officeart/2005/8/layout/orgChart1"/>
    <dgm:cxn modelId="{72B25325-6025-4C72-BD09-7F5768E83528}" type="presOf" srcId="{EB2B1A7B-89DE-47E5-A911-047214C1FB66}" destId="{69D4B40A-2AA8-4A70-9AEC-95AF769D480B}" srcOrd="0" destOrd="0" presId="urn:microsoft.com/office/officeart/2005/8/layout/orgChart1"/>
    <dgm:cxn modelId="{19DAABC0-785E-49BD-A1D7-7B088783057A}" type="presOf" srcId="{F086C62B-2AFC-4628-9EA3-29DC18FCD79E}" destId="{BB54B535-F8B2-4CEF-8C85-64689D86B1AC}" srcOrd="1" destOrd="0" presId="urn:microsoft.com/office/officeart/2005/8/layout/orgChart1"/>
    <dgm:cxn modelId="{0639D2BC-2B96-4EDC-8FF9-3D00980FAFD0}" srcId="{2F94E198-EE3C-41D5-8202-CD8FE8C66457}" destId="{EB2B1A7B-89DE-47E5-A911-047214C1FB66}" srcOrd="4" destOrd="0" parTransId="{774B8444-084C-428E-BA45-9A7B15667E16}" sibTransId="{46178BA8-AD0D-4FA6-9803-57F26DCC08C6}"/>
    <dgm:cxn modelId="{066B7BD7-30D6-40F4-B74E-39638228E699}" type="presOf" srcId="{9154F99B-2ADB-4B87-92D9-E3DF2B952B2E}" destId="{F63C1F7D-F2FC-4014-AC99-2D8F1CECF3BE}" srcOrd="0" destOrd="0" presId="urn:microsoft.com/office/officeart/2005/8/layout/orgChart1"/>
    <dgm:cxn modelId="{DF07EDE1-FA40-40A3-BF63-21AE090418E0}" type="presOf" srcId="{579BE45C-B5C1-4208-B30C-A79A8A931C7D}" destId="{843A848F-E973-46B2-8BBC-4519CD698FE6}" srcOrd="0" destOrd="0" presId="urn:microsoft.com/office/officeart/2005/8/layout/orgChart1"/>
    <dgm:cxn modelId="{64D4EB9E-177D-459C-A46E-0F073D35F739}" type="presOf" srcId="{BC7B2EE9-731D-44BF-ADF0-53F932A07968}" destId="{DC8A07AB-8E54-4B37-B2BA-731E6110FDE3}" srcOrd="0" destOrd="0" presId="urn:microsoft.com/office/officeart/2005/8/layout/orgChart1"/>
    <dgm:cxn modelId="{2B3260DD-E175-4439-9169-EA389048D3F9}" type="presOf" srcId="{F086C62B-2AFC-4628-9EA3-29DC18FCD79E}" destId="{84D99A97-F1E7-40C3-9861-EC3C5DB19C75}" srcOrd="0" destOrd="0" presId="urn:microsoft.com/office/officeart/2005/8/layout/orgChart1"/>
    <dgm:cxn modelId="{FD81FDEE-0839-4750-A629-CDF969F35D33}" type="presOf" srcId="{7AA78834-ECCA-49A5-B6D2-F99733B854D0}" destId="{CB042884-567D-4AD0-A391-62456F5CCA75}" srcOrd="0" destOrd="0" presId="urn:microsoft.com/office/officeart/2005/8/layout/orgChart1"/>
    <dgm:cxn modelId="{9242E9CF-41EE-4482-B6EE-94CA73E7D2E4}" type="presOf" srcId="{9CE4FA1A-2557-4487-8520-C365E9834CE5}" destId="{7C8DAD94-70FA-4069-99E2-3BEAB6005CAC}" srcOrd="0" destOrd="0" presId="urn:microsoft.com/office/officeart/2005/8/layout/orgChart1"/>
    <dgm:cxn modelId="{FDE801E2-0EF3-45AD-AE67-6AAC4A27C454}" type="presOf" srcId="{1DC982B0-BBEE-4CD6-8C87-2E1156915EA0}" destId="{40A46770-6748-4661-8200-40C75F5159F4}" srcOrd="1" destOrd="0" presId="urn:microsoft.com/office/officeart/2005/8/layout/orgChart1"/>
    <dgm:cxn modelId="{FCDFEC03-AF92-4F88-AF50-9C5DFE75393B}" type="presOf" srcId="{3E73F498-627D-493E-A00D-DE8C00782FBF}" destId="{E0095E3B-7A28-4314-8724-98ADF8E62729}" srcOrd="0" destOrd="0" presId="urn:microsoft.com/office/officeart/2005/8/layout/orgChart1"/>
    <dgm:cxn modelId="{F9D79E54-F0E2-4500-83F1-491B5D083BC4}" type="presOf" srcId="{3F8B222C-A95C-449E-9326-6B97D5A0BDF3}" destId="{84FA49FF-146D-445E-9B98-313F8B6ED3EA}" srcOrd="1" destOrd="0" presId="urn:microsoft.com/office/officeart/2005/8/layout/orgChart1"/>
    <dgm:cxn modelId="{547D85BD-DB64-4050-A3CF-2955778F6F0D}" type="presOf" srcId="{EB3E8A55-5DCB-4A39-B2DD-9B2439237EDE}" destId="{16A2F156-2F8B-4D38-8BBA-9013146D231C}" srcOrd="0" destOrd="0" presId="urn:microsoft.com/office/officeart/2005/8/layout/orgChart1"/>
    <dgm:cxn modelId="{600CD932-C1E7-45E6-803C-F8517E84913A}" type="presOf" srcId="{4236BD2D-A59D-4923-B0F0-9179C95E028B}" destId="{6DC12501-2123-4E56-B65E-4517C16C29ED}" srcOrd="0" destOrd="0" presId="urn:microsoft.com/office/officeart/2005/8/layout/orgChart1"/>
    <dgm:cxn modelId="{9708B78A-CF9A-4D2B-93CB-C441A302ED67}" type="presOf" srcId="{2F94E198-EE3C-41D5-8202-CD8FE8C66457}" destId="{52D3C566-FFB3-4934-8B6A-91340A0330DE}" srcOrd="1" destOrd="0" presId="urn:microsoft.com/office/officeart/2005/8/layout/orgChart1"/>
    <dgm:cxn modelId="{92709468-9733-443C-B8A4-532E36CC6A4D}" srcId="{3D35FDE3-DF89-4EBA-91E9-F54C6A9B91CC}" destId="{15E97CBF-A505-4309-913C-5EB49729EDEE}" srcOrd="1" destOrd="0" parTransId="{CE665B5B-1272-43E1-A8ED-D7F549B4F5E6}" sibTransId="{60559153-AF73-4533-9725-6D330CAB697B}"/>
    <dgm:cxn modelId="{934DC754-53D3-4130-9FBC-89C909708474}" type="presOf" srcId="{71A87D2E-36D7-4122-942F-9FDC2CA0FE92}" destId="{FF2952AD-B2A4-41BB-822B-A150F30070F0}" srcOrd="0" destOrd="0" presId="urn:microsoft.com/office/officeart/2005/8/layout/orgChart1"/>
    <dgm:cxn modelId="{D64E05F3-C909-4EDC-9913-D8F14ACF67FD}" srcId="{3F8B222C-A95C-449E-9326-6B97D5A0BDF3}" destId="{140D49FD-16A3-422A-A4B4-318C8C89BBC1}" srcOrd="4" destOrd="0" parTransId="{B4BEE5F4-EBE6-4F67-A871-94C513331F07}" sibTransId="{96988CAC-3395-4D9E-A4BC-C0061C265B2A}"/>
    <dgm:cxn modelId="{0B7E5531-D606-4F0F-89C5-605E458E87FD}" type="presOf" srcId="{316FEA20-D573-44F4-9F38-2002E5A4763B}" destId="{656B8575-AD1B-487E-B707-C0FB3092DB4A}" srcOrd="1" destOrd="0" presId="urn:microsoft.com/office/officeart/2005/8/layout/orgChart1"/>
    <dgm:cxn modelId="{B08A4329-5B9E-44B8-939F-6DE471405DAE}" type="presOf" srcId="{FEF2A7E6-2E46-47FF-9D61-1E39649C70EF}" destId="{5CA5B7BE-89EA-4240-9AF8-6D3171556225}" srcOrd="0" destOrd="0" presId="urn:microsoft.com/office/officeart/2005/8/layout/orgChart1"/>
    <dgm:cxn modelId="{4675854B-7732-4D18-81BF-30A053E157D9}" type="presOf" srcId="{06F837CD-F8E5-43B4-866E-8E8D586D96CB}" destId="{F8B7C962-3914-44D1-8D99-19A79210B14F}" srcOrd="0" destOrd="0" presId="urn:microsoft.com/office/officeart/2005/8/layout/orgChart1"/>
    <dgm:cxn modelId="{12882903-984D-4EEF-AA54-F8168E30FAF6}" type="presOf" srcId="{5B931904-707D-46C6-A9B7-38AEFED7B353}" destId="{FBB700A4-3077-482E-A07F-90C44122A06E}" srcOrd="0" destOrd="0" presId="urn:microsoft.com/office/officeart/2005/8/layout/orgChart1"/>
    <dgm:cxn modelId="{8D427BED-85CE-4778-8C9D-4608240F70A2}" type="presOf" srcId="{8826963C-95D3-4C1C-A2E1-2C0587A14E0F}" destId="{01990372-7E18-43CD-98A7-D2E97F9C217E}" srcOrd="1" destOrd="0" presId="urn:microsoft.com/office/officeart/2005/8/layout/orgChart1"/>
    <dgm:cxn modelId="{AC8C5347-6F39-470F-87E9-8C4216FCD127}" type="presOf" srcId="{7821CE60-D2A7-47EC-97F9-CC55A423DA3B}" destId="{D6453BDA-B50B-485F-82DF-41870AF784DA}" srcOrd="0" destOrd="0" presId="urn:microsoft.com/office/officeart/2005/8/layout/orgChart1"/>
    <dgm:cxn modelId="{CD7EC8AB-4F1D-487E-8547-BA80353CE38B}" type="presOf" srcId="{A320612C-1978-4C4D-B246-6C830984F8C0}" destId="{3C5EDB72-8B60-41C8-9C40-383A7D878CF0}" srcOrd="0" destOrd="0" presId="urn:microsoft.com/office/officeart/2005/8/layout/orgChart1"/>
    <dgm:cxn modelId="{89D04E90-4F0C-4A7D-AA63-93A121E8FBAA}" type="presOf" srcId="{072EB272-2AD9-4F66-B163-5F2B287B8C22}" destId="{231515E6-3925-4242-B5EF-D8E978016559}" srcOrd="1" destOrd="0" presId="urn:microsoft.com/office/officeart/2005/8/layout/orgChart1"/>
    <dgm:cxn modelId="{DFA184C5-1087-4A18-86CD-5F340A919A8F}" srcId="{EB2B1A7B-89DE-47E5-A911-047214C1FB66}" destId="{579BE45C-B5C1-4208-B30C-A79A8A931C7D}" srcOrd="0" destOrd="0" parTransId="{EB3E8A55-5DCB-4A39-B2DD-9B2439237EDE}" sibTransId="{AA174757-5559-405B-AE3E-1B04342754A0}"/>
    <dgm:cxn modelId="{C1ED8DDD-72FF-4F02-87EA-E69783A3FD7D}" type="presOf" srcId="{D53391AA-C1AD-4EAC-A3F0-6462397C1707}" destId="{BEDDFF7B-04BE-4624-9937-71C913CCEB66}" srcOrd="1" destOrd="0" presId="urn:microsoft.com/office/officeart/2005/8/layout/orgChart1"/>
    <dgm:cxn modelId="{B3CEA587-A31D-45B7-A180-7B1477CAC368}" type="presOf" srcId="{6447B451-CB11-45C1-928A-720AAC4F7E01}" destId="{EDCF3C57-FC79-4BBC-A0C9-23CD51076A8A}" srcOrd="1" destOrd="0" presId="urn:microsoft.com/office/officeart/2005/8/layout/orgChart1"/>
    <dgm:cxn modelId="{A719FF87-BDCA-4FEF-B031-30C937B314F9}" srcId="{2F94E198-EE3C-41D5-8202-CD8FE8C66457}" destId="{BE02D196-BBA6-4C57-94DD-E14A7432A2D5}" srcOrd="8" destOrd="0" parTransId="{A9F04AFF-A4A7-42C8-AC2F-C662FEBBCAEC}" sibTransId="{D02A1DE5-15D7-4303-8A51-BCE664E765BA}"/>
    <dgm:cxn modelId="{66E72EF9-3A3D-4E45-9432-9DDA3D5A90D7}" type="presOf" srcId="{3F8B222C-A95C-449E-9326-6B97D5A0BDF3}" destId="{397178A1-328E-49C1-BC4F-8C6E60B7AF41}" srcOrd="0" destOrd="0" presId="urn:microsoft.com/office/officeart/2005/8/layout/orgChart1"/>
    <dgm:cxn modelId="{297ED2F3-DC2F-4004-9615-DEFADBC8CE6B}" type="presOf" srcId="{EBBD0E66-DE6A-4A9B-9724-8BA65680266C}" destId="{5EC2B8AC-158C-452F-AED4-56DD68786534}" srcOrd="0" destOrd="0" presId="urn:microsoft.com/office/officeart/2005/8/layout/orgChart1"/>
    <dgm:cxn modelId="{632310E2-38BF-4F10-96F3-51402B803EF6}" type="presOf" srcId="{B4BEE5F4-EBE6-4F67-A871-94C513331F07}" destId="{A405B826-95EF-4DFC-BCC3-97E8F34E22EB}" srcOrd="0" destOrd="0" presId="urn:microsoft.com/office/officeart/2005/8/layout/orgChart1"/>
    <dgm:cxn modelId="{DB1AE3C8-EC46-4854-9CDD-A6A50D2F74CC}" type="presOf" srcId="{E6474030-8EF6-4084-A9EF-CEFBEA6D9D99}" destId="{04F79392-56BF-417F-8636-DA7769EBBA01}" srcOrd="1" destOrd="0" presId="urn:microsoft.com/office/officeart/2005/8/layout/orgChart1"/>
    <dgm:cxn modelId="{39589D15-895B-4425-8B45-22CD13881750}" type="presOf" srcId="{CE665B5B-1272-43E1-A8ED-D7F549B4F5E6}" destId="{6753FA64-F2BC-4E12-8A5D-D7706C9387D6}" srcOrd="0" destOrd="0" presId="urn:microsoft.com/office/officeart/2005/8/layout/orgChart1"/>
    <dgm:cxn modelId="{59B4138B-00F5-4607-A475-15DF0F2882D4}" type="presOf" srcId="{F4444E5A-36BC-4D60-9EB1-DECEE9B14F62}" destId="{6AA90704-CD2E-4621-9774-8F01DA97EC69}" srcOrd="0" destOrd="0" presId="urn:microsoft.com/office/officeart/2005/8/layout/orgChart1"/>
    <dgm:cxn modelId="{054E56CE-9DF4-490E-A749-84EB1DEDF7FB}" type="presOf" srcId="{ECF625C2-4FDC-4FC1-80E0-359640FA9654}" destId="{D0E9AB73-4B24-42ED-944F-53E77E7F40D2}" srcOrd="0" destOrd="0" presId="urn:microsoft.com/office/officeart/2005/8/layout/orgChart1"/>
    <dgm:cxn modelId="{7B32BA71-C22C-4BB1-A4EB-67D10DC4FEDE}" srcId="{D9823B34-B357-4B7A-989E-74FAC251617F}" destId="{2F94E198-EE3C-41D5-8202-CD8FE8C66457}" srcOrd="0" destOrd="0" parTransId="{F73DF707-C331-499E-9937-98F7A0240549}" sibTransId="{8E6D2AAC-5AD4-4A22-B88B-CF10C903B755}"/>
    <dgm:cxn modelId="{252AAE19-3B00-487C-844E-A28B691A799D}" type="presOf" srcId="{D9823B34-B357-4B7A-989E-74FAC251617F}" destId="{E2ECC248-3241-4DFC-9A38-49A074603ABE}" srcOrd="0" destOrd="0" presId="urn:microsoft.com/office/officeart/2005/8/layout/orgChart1"/>
    <dgm:cxn modelId="{E8C8AC7F-EDBD-474A-A636-07780718E577}" srcId="{BE02D196-BBA6-4C57-94DD-E14A7432A2D5}" destId="{CC23B3F0-0E0A-4098-9BFB-48C5801328ED}" srcOrd="4" destOrd="0" parTransId="{AF392303-CA68-4173-A9FD-B017EA282907}" sibTransId="{3B429AB3-854C-4F4F-BCD3-09F37966A1F0}"/>
    <dgm:cxn modelId="{EFDE2BAD-C694-44A6-899E-763B104E2EA5}" type="presOf" srcId="{6C28DCF4-06A1-4DF5-8833-2286F97BD1F7}" destId="{C968D81D-B2E3-470E-B2C9-44C328A9D8B1}" srcOrd="0" destOrd="0" presId="urn:microsoft.com/office/officeart/2005/8/layout/orgChart1"/>
    <dgm:cxn modelId="{96C7C6AE-36BB-4801-854B-ED3422FEAF67}" type="presOf" srcId="{A9F04AFF-A4A7-42C8-AC2F-C662FEBBCAEC}" destId="{3E94E9C9-9D84-48CB-8AC2-13148C8F202A}" srcOrd="0" destOrd="0" presId="urn:microsoft.com/office/officeart/2005/8/layout/orgChart1"/>
    <dgm:cxn modelId="{C6087FD9-E683-4CB9-A9DA-8F5B98A985C4}" type="presOf" srcId="{28442961-3578-4186-BF25-A86760536DB6}" destId="{D10128E9-983D-461E-83AF-76F949C2B3E6}" srcOrd="1" destOrd="0" presId="urn:microsoft.com/office/officeart/2005/8/layout/orgChart1"/>
    <dgm:cxn modelId="{7C51DD19-CAE1-4421-8621-7753FDABE69B}" srcId="{2F94E198-EE3C-41D5-8202-CD8FE8C66457}" destId="{D53391AA-C1AD-4EAC-A3F0-6462397C1707}" srcOrd="7" destOrd="0" parTransId="{5AFFEFA1-A3DD-4468-88C1-A8A59B0645A7}" sibTransId="{D6E672D7-5971-47DE-A08B-C62836EE36F7}"/>
    <dgm:cxn modelId="{183269A2-5BAA-49FD-8A1C-8932E4065F94}" type="presOf" srcId="{9EFC131C-65BA-49E0-AF8E-479EC1DF6112}" destId="{077341D8-5AB6-4AFA-8CED-09F0A9D6167E}" srcOrd="0" destOrd="0" presId="urn:microsoft.com/office/officeart/2005/8/layout/orgChart1"/>
    <dgm:cxn modelId="{438FFCED-ABB0-4ABE-9CD6-E767E47E834C}" type="presOf" srcId="{ECF625C2-4FDC-4FC1-80E0-359640FA9654}" destId="{01A7A132-02D2-4EC2-8CAC-3BE37ACBBB99}" srcOrd="1" destOrd="0" presId="urn:microsoft.com/office/officeart/2005/8/layout/orgChart1"/>
    <dgm:cxn modelId="{B801547D-15B1-4C7B-ACF0-59A3F75E68BD}" type="presOf" srcId="{B39EECBC-D860-49FC-B168-85A90A9095FC}" destId="{22B54FD7-A74C-48DA-8952-FF6EDE8FE25C}" srcOrd="0" destOrd="0" presId="urn:microsoft.com/office/officeart/2005/8/layout/orgChart1"/>
    <dgm:cxn modelId="{D8AED39D-9186-4EAA-AAAA-55CD47472046}" srcId="{2F94E198-EE3C-41D5-8202-CD8FE8C66457}" destId="{1FF1FF12-AAB9-444B-A772-908595CEAEBC}" srcOrd="6" destOrd="0" parTransId="{3A6A28D9-AE31-4E27-BD0F-0DC9EE75D6A5}" sibTransId="{0039DDD7-58C9-4BE7-9A31-55D26EEA39B7}"/>
    <dgm:cxn modelId="{1168F76F-D8C7-4987-8A00-A995FAA777A5}" type="presOf" srcId="{3D35FDE3-DF89-4EBA-91E9-F54C6A9B91CC}" destId="{E606DD64-CBA4-430F-BBA3-902EC560ADFC}" srcOrd="1" destOrd="0" presId="urn:microsoft.com/office/officeart/2005/8/layout/orgChart1"/>
    <dgm:cxn modelId="{EFB4A2BA-FC8E-4444-8667-E2B50EE38B39}" srcId="{3B5A74FA-75D0-4E7A-A239-70151B8BFBB7}" destId="{9B746359-0E0F-4716-97E7-34AFEF2269CA}" srcOrd="1" destOrd="0" parTransId="{4D01AA3B-220F-4F0A-8AB5-7CAAA569ED24}" sibTransId="{47543F27-BF5A-4E04-BDF1-B016DCE123D3}"/>
    <dgm:cxn modelId="{49AC0054-015B-44F0-B584-9DC73E98F002}" type="presOf" srcId="{3AECEC7D-81CD-4F65-9FD3-B73F8F6BAB02}" destId="{F21F1451-52CA-4526-9142-188038000984}" srcOrd="1" destOrd="0" presId="urn:microsoft.com/office/officeart/2005/8/layout/orgChart1"/>
    <dgm:cxn modelId="{5CA6628B-2147-46E7-AE9E-BF168B7D6A14}" type="presOf" srcId="{3D35FDE3-DF89-4EBA-91E9-F54C6A9B91CC}" destId="{65209A28-E996-4526-99BB-761FA721F957}" srcOrd="0" destOrd="0" presId="urn:microsoft.com/office/officeart/2005/8/layout/orgChart1"/>
    <dgm:cxn modelId="{F2CEF52B-646A-4831-AAF7-B3B4BE76F894}" type="presOf" srcId="{5D4B69DF-DAAB-4D64-AD0A-A86B6F1D931B}" destId="{B85FFDCA-C717-4257-8931-A06BCAF983B3}" srcOrd="0" destOrd="0" presId="urn:microsoft.com/office/officeart/2005/8/layout/orgChart1"/>
    <dgm:cxn modelId="{126DEEE9-BB68-453E-87AF-D3256D9F11C3}" srcId="{3B5A74FA-75D0-4E7A-A239-70151B8BFBB7}" destId="{EC0B7AEF-D445-441F-9B48-927D0437CC4E}" srcOrd="2" destOrd="0" parTransId="{6C28DCF4-06A1-4DF5-8833-2286F97BD1F7}" sibTransId="{B389F08E-B1DA-42EA-B1E4-41B433B607CD}"/>
    <dgm:cxn modelId="{74A7789E-E648-4E55-AF0F-3E695A1A43B4}" type="presOf" srcId="{A320612C-1978-4C4D-B246-6C830984F8C0}" destId="{F5DCE497-4A50-47E7-8D52-8A92128497DA}" srcOrd="1" destOrd="0" presId="urn:microsoft.com/office/officeart/2005/8/layout/orgChart1"/>
    <dgm:cxn modelId="{07910578-BF37-41DE-BA30-BB5D1E606288}" type="presOf" srcId="{33117D9D-D8FE-4C61-819B-E7CF076836D6}" destId="{A9799C42-1798-4792-825D-E1294355653C}" srcOrd="0" destOrd="0" presId="urn:microsoft.com/office/officeart/2005/8/layout/orgChart1"/>
    <dgm:cxn modelId="{28D7B707-70C9-4A02-A587-D8C066E9E1CE}" srcId="{3D35FDE3-DF89-4EBA-91E9-F54C6A9B91CC}" destId="{C4B8C426-BD9A-44CE-B0EF-D37E1768E439}" srcOrd="2" destOrd="0" parTransId="{B39EECBC-D860-49FC-B168-85A90A9095FC}" sibTransId="{37FCD7CF-C1B7-442D-8F82-2B98AE561AEB}"/>
    <dgm:cxn modelId="{5685942B-71F8-43D0-B8FB-0AE2C27F339D}" type="presOf" srcId="{07CA4B91-9B47-47CE-A682-27CFBD8308BE}" destId="{EAB939CE-180D-4FC5-9C0B-781618D1DA49}" srcOrd="0" destOrd="0" presId="urn:microsoft.com/office/officeart/2005/8/layout/orgChart1"/>
    <dgm:cxn modelId="{784C151E-8550-4FEE-996A-5431AC354BC8}" srcId="{BE02D196-BBA6-4C57-94DD-E14A7432A2D5}" destId="{BE89A1AF-BE2F-408C-88B5-5A28E2DF5729}" srcOrd="2" destOrd="0" parTransId="{53CB33A4-2019-4013-BE4B-7FCB8EC20BF9}" sibTransId="{440EAA75-1817-4B4C-810E-5E8F99C63478}"/>
    <dgm:cxn modelId="{5591157E-8215-435C-993A-25AB1FCBD0D4}" type="presOf" srcId="{DBBD85EF-0EC1-4BED-B4B6-5F8DE74960BF}" destId="{6072D673-9A57-451A-847F-524018E809F5}" srcOrd="0" destOrd="0" presId="urn:microsoft.com/office/officeart/2005/8/layout/orgChart1"/>
    <dgm:cxn modelId="{8A610196-FD03-4F52-88DD-56EA798C3A3D}" type="presOf" srcId="{9EB3A0E7-EB59-4760-8D57-31BAEDF7DC1D}" destId="{002D8ABA-9295-44E8-B067-C5F053A2B62D}" srcOrd="0" destOrd="0" presId="urn:microsoft.com/office/officeart/2005/8/layout/orgChart1"/>
    <dgm:cxn modelId="{6BAAC50D-0186-4753-B601-96C9C259DE40}" type="presOf" srcId="{0E6BDFF1-19CB-4174-B7C5-0E2EDA3248C8}" destId="{39BCD90A-6749-436C-983C-C1EC6ACB1ABB}" srcOrd="0" destOrd="0" presId="urn:microsoft.com/office/officeart/2005/8/layout/orgChart1"/>
    <dgm:cxn modelId="{0D53309E-A67F-4CA7-8DBC-F5CE21C8A1F4}" type="presOf" srcId="{38937A87-875D-4336-BFA7-FDA2B0C03B79}" destId="{DD297491-5D8D-4DD3-9812-AB12BADEE2AB}" srcOrd="0" destOrd="0" presId="urn:microsoft.com/office/officeart/2005/8/layout/orgChart1"/>
    <dgm:cxn modelId="{3D6A4DDF-E031-4F31-8566-21DD70327043}" type="presOf" srcId="{140D49FD-16A3-422A-A4B4-318C8C89BBC1}" destId="{F126DB64-00D2-46C0-B54B-742A1DD3371C}" srcOrd="0" destOrd="0" presId="urn:microsoft.com/office/officeart/2005/8/layout/orgChart1"/>
    <dgm:cxn modelId="{53EE0CFB-DED4-4A8D-BE53-04A55CD0C5F3}" srcId="{7CD57A42-2E1F-422C-8A5B-4537CA55C97E}" destId="{33117D9D-D8FE-4C61-819B-E7CF076836D6}" srcOrd="0" destOrd="0" parTransId="{830825D4-A194-46C4-833A-ADA8EDB7D8B3}" sibTransId="{8C006511-5F23-4DBC-A4EB-CABC90732FBC}"/>
    <dgm:cxn modelId="{07530BC1-CB47-4752-990F-E0E60FBFC834}" type="presOf" srcId="{2F94E198-EE3C-41D5-8202-CD8FE8C66457}" destId="{4510B8BD-7150-4C1D-B55D-02DA7532AC42}" srcOrd="0" destOrd="0" presId="urn:microsoft.com/office/officeart/2005/8/layout/orgChart1"/>
    <dgm:cxn modelId="{299CCB23-D86A-4DC7-9E17-20764DC947CE}" srcId="{EB2B1A7B-89DE-47E5-A911-047214C1FB66}" destId="{E6474030-8EF6-4084-A9EF-CEFBEA6D9D99}" srcOrd="1" destOrd="0" parTransId="{28A3DBFB-7BB0-46D7-BC0E-04C29E3A008F}" sibTransId="{4A182CAA-FAAA-4F83-9B31-D3CF6E5A558C}"/>
    <dgm:cxn modelId="{638B30C3-8AC2-4A69-9B51-1F30B3880E60}" type="presOf" srcId="{010A1968-EBA2-44E8-B1E2-DB9A6B6A2330}" destId="{DFFC944C-2404-43B3-8543-70DA4D42E6F1}" srcOrd="1" destOrd="0" presId="urn:microsoft.com/office/officeart/2005/8/layout/orgChart1"/>
    <dgm:cxn modelId="{69C9F4CC-E398-4C3F-98FF-AB57FFCB5601}" type="presOf" srcId="{CC23B3F0-0E0A-4098-9BFB-48C5801328ED}" destId="{21DB23F6-2E5E-4A0C-BAB3-CA76AF5A9352}" srcOrd="1" destOrd="0" presId="urn:microsoft.com/office/officeart/2005/8/layout/orgChart1"/>
    <dgm:cxn modelId="{AC935D45-390E-4091-8EB9-481817B48AE3}" type="presOf" srcId="{5AFFEFA1-A3DD-4468-88C1-A8A59B0645A7}" destId="{C62249A4-44F1-4054-A33C-6980290ECCAF}" srcOrd="0" destOrd="0" presId="urn:microsoft.com/office/officeart/2005/8/layout/orgChart1"/>
    <dgm:cxn modelId="{FFF16A72-1A04-449E-A013-117F84C22524}" type="presOf" srcId="{3B5A74FA-75D0-4E7A-A239-70151B8BFBB7}" destId="{FD479806-32C2-4E50-B79A-EC4967E60A62}" srcOrd="1" destOrd="0" presId="urn:microsoft.com/office/officeart/2005/8/layout/orgChart1"/>
    <dgm:cxn modelId="{D9061F5E-2C16-4818-B756-AAD969B9F4D1}" type="presOf" srcId="{E50E2F27-32E5-4B4B-A1CE-06ADE5860793}" destId="{BBF1AACA-BD51-4CEF-9C6F-123E6DEC911C}" srcOrd="0" destOrd="0" presId="urn:microsoft.com/office/officeart/2005/8/layout/orgChart1"/>
    <dgm:cxn modelId="{9C7F2B3E-9DC9-4019-89A4-0321EDFD475D}" type="presOf" srcId="{286F763E-6C1E-43B7-A513-C7497F5C45BA}" destId="{B0E1688B-4A11-4A8C-9F80-8E2B92D646EE}" srcOrd="1" destOrd="0" presId="urn:microsoft.com/office/officeart/2005/8/layout/orgChart1"/>
    <dgm:cxn modelId="{B32ACD4C-BF8D-4D43-AF73-27DC18AB3ECE}" type="presOf" srcId="{BE02D196-BBA6-4C57-94DD-E14A7432A2D5}" destId="{68311688-DE20-4FE2-BD4E-75D78966CA22}" srcOrd="0" destOrd="0" presId="urn:microsoft.com/office/officeart/2005/8/layout/orgChart1"/>
    <dgm:cxn modelId="{6CD6FA21-E02C-4FE1-A89D-0C66EFB29A54}" type="presOf" srcId="{2F0A195D-6E04-4263-982C-D1F5003C759A}" destId="{C724FBE6-0B93-44A8-8767-48E15FBFFB6A}" srcOrd="1" destOrd="0" presId="urn:microsoft.com/office/officeart/2005/8/layout/orgChart1"/>
    <dgm:cxn modelId="{DD05CD5F-64D9-40F5-9EB9-5FE4E3EB24F4}" srcId="{2F94E198-EE3C-41D5-8202-CD8FE8C66457}" destId="{3F8B222C-A95C-449E-9326-6B97D5A0BDF3}" srcOrd="9" destOrd="0" parTransId="{374F43BA-AFD4-44CA-9572-BCE2C561B7CF}" sibTransId="{F7DAA74C-26E5-4096-A85A-FA7C040B8C73}"/>
    <dgm:cxn modelId="{9644D2A3-C291-46EF-AACD-343ABE6842EC}" type="presOf" srcId="{D53391AA-C1AD-4EAC-A3F0-6462397C1707}" destId="{000AEFC2-EE61-4580-96E2-8511F1B8A2F6}" srcOrd="0" destOrd="0" presId="urn:microsoft.com/office/officeart/2005/8/layout/orgChart1"/>
    <dgm:cxn modelId="{2138D041-5A33-4954-9C77-40DF578930CF}" type="presOf" srcId="{9B746359-0E0F-4716-97E7-34AFEF2269CA}" destId="{F4239A73-4A73-48AE-9BB3-B05A61F7F9FE}" srcOrd="0" destOrd="0" presId="urn:microsoft.com/office/officeart/2005/8/layout/orgChart1"/>
    <dgm:cxn modelId="{177D1170-797C-4DFF-9CF3-9AD453D9F6B5}" type="presOf" srcId="{1A808B61-4B9A-4D23-AB95-D6A5F539A94A}" destId="{97BCFFC4-77CC-4C31-BF90-2475C52606CE}" srcOrd="1" destOrd="0" presId="urn:microsoft.com/office/officeart/2005/8/layout/orgChart1"/>
    <dgm:cxn modelId="{37B9D952-2ED5-41F2-A379-2FF2A5E8DA08}" type="presOf" srcId="{1B695AB3-E3C7-4499-B3FD-BAEBB833E394}" destId="{13EBB6A9-1CB8-4566-ACA1-D3FB2060AF07}" srcOrd="0" destOrd="0" presId="urn:microsoft.com/office/officeart/2005/8/layout/orgChart1"/>
    <dgm:cxn modelId="{8C9D6A84-30F0-449B-BCF8-AA6ABEE378FA}" srcId="{BE02D196-BBA6-4C57-94DD-E14A7432A2D5}" destId="{2F0A195D-6E04-4263-982C-D1F5003C759A}" srcOrd="1" destOrd="0" parTransId="{50EA9DF5-9697-4AD2-9C4C-5AAF3E69A1DE}" sibTransId="{4E8FF2B7-BBA9-48EF-AC15-46F2E37F00FD}"/>
    <dgm:cxn modelId="{4CF426D1-4FE1-4B8A-938F-953A3D461376}" type="presOf" srcId="{A4B7E80E-33D7-4F48-814B-FAB3CF10E0FC}" destId="{27853F34-C810-451C-9AE0-DAB410D9F60A}" srcOrd="0" destOrd="0" presId="urn:microsoft.com/office/officeart/2005/8/layout/orgChart1"/>
    <dgm:cxn modelId="{E0842693-9114-4662-A846-4F30B1E98C43}" type="presOf" srcId="{53B35E67-8689-424E-9150-06797293A6C7}" destId="{4CAC3BD8-86FE-4ED2-AEDC-5D131057F9B3}" srcOrd="0" destOrd="0" presId="urn:microsoft.com/office/officeart/2005/8/layout/orgChart1"/>
    <dgm:cxn modelId="{DB9BED10-D178-4E03-A80D-DB355326A1EC}" type="presOf" srcId="{1D293220-2232-4734-BCD4-B1A7CF5DC398}" destId="{47A970EC-6689-436B-BCA1-208B5372C381}" srcOrd="0" destOrd="0" presId="urn:microsoft.com/office/officeart/2005/8/layout/orgChart1"/>
    <dgm:cxn modelId="{04D861B0-01CD-48C0-9F7B-25C8CA434331}" srcId="{BE02D196-BBA6-4C57-94DD-E14A7432A2D5}" destId="{072EB272-2AD9-4F66-B163-5F2B287B8C22}" srcOrd="0" destOrd="0" parTransId="{BC7B2EE9-731D-44BF-ADF0-53F932A07968}" sibTransId="{55E3E87E-4358-4E80-AEE7-63FA6391F755}"/>
    <dgm:cxn modelId="{4DB542C5-5FB8-4041-84E7-5A03167708CA}" type="presOf" srcId="{4D01AA3B-220F-4F0A-8AB5-7CAAA569ED24}" destId="{11B5CE5C-DD8D-4161-B60E-125EAFB7CAEF}" srcOrd="0" destOrd="0" presId="urn:microsoft.com/office/officeart/2005/8/layout/orgChart1"/>
    <dgm:cxn modelId="{B0731F38-94EE-4EAD-89FE-32FF5868A6ED}" srcId="{BE02D196-BBA6-4C57-94DD-E14A7432A2D5}" destId="{B5224D2A-EA73-4F25-B0E6-F8B64D948950}" srcOrd="3" destOrd="0" parTransId="{1B695AB3-E3C7-4499-B3FD-BAEBB833E394}" sibTransId="{DEE0849F-3EE9-4980-A69E-2F803F174211}"/>
    <dgm:cxn modelId="{55A5A730-8AE1-436F-B978-2CF5A2F7718F}" type="presOf" srcId="{4AEC8D56-6002-44B0-9EFC-C167463BBF1A}" destId="{AAF9329C-C3EF-4F6F-B74C-621079BABAD3}" srcOrd="0" destOrd="0" presId="urn:microsoft.com/office/officeart/2005/8/layout/orgChart1"/>
    <dgm:cxn modelId="{78FFC7FC-7948-47A1-AE35-62B8CC6AE42D}" srcId="{2F94E198-EE3C-41D5-8202-CD8FE8C66457}" destId="{3B5A74FA-75D0-4E7A-A239-70151B8BFBB7}" srcOrd="0" destOrd="0" parTransId="{C4B5CE17-0B24-41D3-91F5-E75F35386EA5}" sibTransId="{097786AC-0046-4941-8417-5A41674B83E9}"/>
    <dgm:cxn modelId="{D1F601B0-3D86-48A7-9A8A-2B16A666F476}" type="presOf" srcId="{A8FF3217-040E-4591-8236-B1349AEA290A}" destId="{5F86798E-1979-488C-88FC-B087B624DE87}" srcOrd="0" destOrd="0" presId="urn:microsoft.com/office/officeart/2005/8/layout/orgChart1"/>
    <dgm:cxn modelId="{7B1E277E-D425-41F4-924B-E38E6EA88D1E}" type="presOf" srcId="{7821CE60-D2A7-47EC-97F9-CC55A423DA3B}" destId="{1560B515-0DE4-45D1-91AE-CEDAAE8C140B}" srcOrd="1" destOrd="0" presId="urn:microsoft.com/office/officeart/2005/8/layout/orgChart1"/>
    <dgm:cxn modelId="{D787B44E-8E99-4BC3-B5B5-CCEC61A7F8F2}" srcId="{3F8B222C-A95C-449E-9326-6B97D5A0BDF3}" destId="{1DC982B0-BBEE-4CD6-8C87-2E1156915EA0}" srcOrd="0" destOrd="0" parTransId="{07CA4B91-9B47-47CE-A682-27CFBD8308BE}" sibTransId="{5442AE7D-2512-4376-8D58-34C1342B4425}"/>
    <dgm:cxn modelId="{4E12673B-C071-4575-8FA6-889A4F655519}" type="presOf" srcId="{15E97CBF-A505-4309-913C-5EB49729EDEE}" destId="{690F17B5-5E15-42F7-BCE0-FC448BB5D596}" srcOrd="1" destOrd="0" presId="urn:microsoft.com/office/officeart/2005/8/layout/orgChart1"/>
    <dgm:cxn modelId="{231FA757-45C1-49FF-8811-497E99769EB4}" type="presOf" srcId="{EF38FDEF-287B-464A-B2C5-9AFA6D809B35}" destId="{F5E942DB-5D09-4109-9614-C22A0E734051}" srcOrd="0" destOrd="0" presId="urn:microsoft.com/office/officeart/2005/8/layout/orgChart1"/>
    <dgm:cxn modelId="{C02AF0D4-5D7F-49F7-891D-96F82A73462A}" type="presOf" srcId="{1DC982B0-BBEE-4CD6-8C87-2E1156915EA0}" destId="{2599A905-F788-4DA8-B47A-39C336933F5C}" srcOrd="0" destOrd="0" presId="urn:microsoft.com/office/officeart/2005/8/layout/orgChart1"/>
    <dgm:cxn modelId="{19ED6620-DB54-4573-A87A-895826223E5E}" type="presOf" srcId="{830825D4-A194-46C4-833A-ADA8EDB7D8B3}" destId="{A7489547-4406-432D-9F59-7870C47712F8}" srcOrd="0" destOrd="0" presId="urn:microsoft.com/office/officeart/2005/8/layout/orgChart1"/>
    <dgm:cxn modelId="{7E51AAE9-4F08-4137-8BE7-9CACA30BB973}" type="presOf" srcId="{7CD57A42-2E1F-422C-8A5B-4537CA55C97E}" destId="{149369D7-34AF-4E3C-85A6-6AE3E0663F3E}" srcOrd="1" destOrd="0" presId="urn:microsoft.com/office/officeart/2005/8/layout/orgChart1"/>
    <dgm:cxn modelId="{7CADA1A0-52EA-4451-BAB2-D99BA578006F}" srcId="{2F94E198-EE3C-41D5-8202-CD8FE8C66457}" destId="{E5739B9F-284B-4A94-B46B-835C9FC00261}" srcOrd="3" destOrd="0" parTransId="{A37C3F32-ED5A-4E62-8065-9712AE29D9B7}" sibTransId="{7FF3F86A-409E-4118-92D4-2C8CB83A8F70}"/>
    <dgm:cxn modelId="{81764A4C-7560-4FFC-A2D8-060E5A482A85}" type="presOf" srcId="{C44D3731-9C29-4896-81F0-FF20BD7AB668}" destId="{48CB5987-9463-48AD-A257-2E971241CFC3}" srcOrd="0" destOrd="0" presId="urn:microsoft.com/office/officeart/2005/8/layout/orgChart1"/>
    <dgm:cxn modelId="{02BE55D1-F0CF-4D24-BE54-688D17BFE824}" type="presOf" srcId="{C44D3731-9C29-4896-81F0-FF20BD7AB668}" destId="{6B3AD40D-A05B-4E86-AEC4-778816140E56}" srcOrd="1" destOrd="0" presId="urn:microsoft.com/office/officeart/2005/8/layout/orgChart1"/>
    <dgm:cxn modelId="{837DE712-4F59-473F-AA92-AE27A6AA0DB9}" srcId="{E5739B9F-284B-4A94-B46B-835C9FC00261}" destId="{FEF2A7E6-2E46-47FF-9D61-1E39649C70EF}" srcOrd="1" destOrd="0" parTransId="{553ECC1C-E641-43F0-B7EC-C992F87665A9}" sibTransId="{E592B163-069C-4E48-9932-073C9BD94802}"/>
    <dgm:cxn modelId="{05B9EA63-50EE-474E-9801-051F19375B8D}" type="presOf" srcId="{EB2B1A7B-89DE-47E5-A911-047214C1FB66}" destId="{6311E1FE-1DE4-4DFF-84AF-6F56B264177D}" srcOrd="1" destOrd="0" presId="urn:microsoft.com/office/officeart/2005/8/layout/orgChart1"/>
    <dgm:cxn modelId="{3BE99248-1C37-4D43-8CA8-F16F382E6DC8}" type="presParOf" srcId="{E2ECC248-3241-4DFC-9A38-49A074603ABE}" destId="{B3159229-965C-4432-A6A0-9EDBD7E35071}" srcOrd="0" destOrd="0" presId="urn:microsoft.com/office/officeart/2005/8/layout/orgChart1"/>
    <dgm:cxn modelId="{0165BE15-C8FD-4B64-911D-55076672967A}" type="presParOf" srcId="{B3159229-965C-4432-A6A0-9EDBD7E35071}" destId="{B715F522-53BA-42BD-909D-829E1D21B9B0}" srcOrd="0" destOrd="0" presId="urn:microsoft.com/office/officeart/2005/8/layout/orgChart1"/>
    <dgm:cxn modelId="{7D1C3864-37DE-417B-8FE6-3BC4F1E107F2}" type="presParOf" srcId="{B715F522-53BA-42BD-909D-829E1D21B9B0}" destId="{4510B8BD-7150-4C1D-B55D-02DA7532AC42}" srcOrd="0" destOrd="0" presId="urn:microsoft.com/office/officeart/2005/8/layout/orgChart1"/>
    <dgm:cxn modelId="{410236DD-E792-43A2-8837-9AAE03EE8FD6}" type="presParOf" srcId="{B715F522-53BA-42BD-909D-829E1D21B9B0}" destId="{52D3C566-FFB3-4934-8B6A-91340A0330DE}" srcOrd="1" destOrd="0" presId="urn:microsoft.com/office/officeart/2005/8/layout/orgChart1"/>
    <dgm:cxn modelId="{523F5C1E-A58C-464C-81D5-0F3F65838EF2}" type="presParOf" srcId="{B3159229-965C-4432-A6A0-9EDBD7E35071}" destId="{77C35C36-3993-45DD-A3AC-7BA52B6F6782}" srcOrd="1" destOrd="0" presId="urn:microsoft.com/office/officeart/2005/8/layout/orgChart1"/>
    <dgm:cxn modelId="{036D47F0-E751-4E45-952F-B8262840AF44}" type="presParOf" srcId="{77C35C36-3993-45DD-A3AC-7BA52B6F6782}" destId="{2FA4DBCB-4BBD-4FBC-A0C2-E77F135850D5}" srcOrd="0" destOrd="0" presId="urn:microsoft.com/office/officeart/2005/8/layout/orgChart1"/>
    <dgm:cxn modelId="{E87000D3-ADB7-4240-B6C0-84BD6D8763B1}" type="presParOf" srcId="{77C35C36-3993-45DD-A3AC-7BA52B6F6782}" destId="{4B5B61CB-F577-4F6F-8111-603B18038E17}" srcOrd="1" destOrd="0" presId="urn:microsoft.com/office/officeart/2005/8/layout/orgChart1"/>
    <dgm:cxn modelId="{B97C41E6-289B-48A2-898F-0DC326D724A4}" type="presParOf" srcId="{4B5B61CB-F577-4F6F-8111-603B18038E17}" destId="{9A7F4D8B-8C8A-4885-B081-E61858697C50}" srcOrd="0" destOrd="0" presId="urn:microsoft.com/office/officeart/2005/8/layout/orgChart1"/>
    <dgm:cxn modelId="{64204B14-A413-4DF9-BED7-474B0630D8F0}" type="presParOf" srcId="{9A7F4D8B-8C8A-4885-B081-E61858697C50}" destId="{AE1B2D7B-8E33-4C22-BC36-EB22DC1A1064}" srcOrd="0" destOrd="0" presId="urn:microsoft.com/office/officeart/2005/8/layout/orgChart1"/>
    <dgm:cxn modelId="{C614C14B-A6E2-4775-87B9-2804C4598075}" type="presParOf" srcId="{9A7F4D8B-8C8A-4885-B081-E61858697C50}" destId="{FD479806-32C2-4E50-B79A-EC4967E60A62}" srcOrd="1" destOrd="0" presId="urn:microsoft.com/office/officeart/2005/8/layout/orgChart1"/>
    <dgm:cxn modelId="{18B81A4B-0DBA-4D33-8441-4770151B03EA}" type="presParOf" srcId="{4B5B61CB-F577-4F6F-8111-603B18038E17}" destId="{A91B8BD2-F058-41EF-9BFE-29F48C46E60D}" srcOrd="1" destOrd="0" presId="urn:microsoft.com/office/officeart/2005/8/layout/orgChart1"/>
    <dgm:cxn modelId="{676D2CCA-D297-4C19-8E84-9932BC89FD32}" type="presParOf" srcId="{A91B8BD2-F058-41EF-9BFE-29F48C46E60D}" destId="{FA36ADB5-1638-4EE2-9376-2C55E0EC638A}" srcOrd="0" destOrd="0" presId="urn:microsoft.com/office/officeart/2005/8/layout/orgChart1"/>
    <dgm:cxn modelId="{263D0F01-8FCE-47E6-8525-14C07B576956}" type="presParOf" srcId="{A91B8BD2-F058-41EF-9BFE-29F48C46E60D}" destId="{8B664A70-C278-42B4-9A30-B66F3104CED6}" srcOrd="1" destOrd="0" presId="urn:microsoft.com/office/officeart/2005/8/layout/orgChart1"/>
    <dgm:cxn modelId="{2A9D9E17-11D1-48B2-BA4B-666BE75A77B0}" type="presParOf" srcId="{8B664A70-C278-42B4-9A30-B66F3104CED6}" destId="{0B6686FC-4423-475D-ADCB-ABABE95EDC7B}" srcOrd="0" destOrd="0" presId="urn:microsoft.com/office/officeart/2005/8/layout/orgChart1"/>
    <dgm:cxn modelId="{4A59297E-ECA1-4859-9DD8-6614CD0785DB}" type="presParOf" srcId="{0B6686FC-4423-475D-ADCB-ABABE95EDC7B}" destId="{64C2D908-5B3B-4CAA-BD2D-5A48C9D1C3E5}" srcOrd="0" destOrd="0" presId="urn:microsoft.com/office/officeart/2005/8/layout/orgChart1"/>
    <dgm:cxn modelId="{AA1E92D1-58C4-41FB-91BD-583F51A61C85}" type="presParOf" srcId="{0B6686FC-4423-475D-ADCB-ABABE95EDC7B}" destId="{72EE87ED-C983-4B87-B4CE-9029D1E25A8D}" srcOrd="1" destOrd="0" presId="urn:microsoft.com/office/officeart/2005/8/layout/orgChart1"/>
    <dgm:cxn modelId="{ABC1F755-C9D5-404F-9E03-7F1F79B37417}" type="presParOf" srcId="{8B664A70-C278-42B4-9A30-B66F3104CED6}" destId="{473FB488-21E6-4257-87F0-907932F72131}" srcOrd="1" destOrd="0" presId="urn:microsoft.com/office/officeart/2005/8/layout/orgChart1"/>
    <dgm:cxn modelId="{F799DF94-C34A-4295-ADB3-75FFAAA77B6B}" type="presParOf" srcId="{8B664A70-C278-42B4-9A30-B66F3104CED6}" destId="{21F1240A-E8C4-475F-B5B0-57F752260CF3}" srcOrd="2" destOrd="0" presId="urn:microsoft.com/office/officeart/2005/8/layout/orgChart1"/>
    <dgm:cxn modelId="{E1B798C4-2C68-42EC-B657-5B6B094BE136}" type="presParOf" srcId="{A91B8BD2-F058-41EF-9BFE-29F48C46E60D}" destId="{11B5CE5C-DD8D-4161-B60E-125EAFB7CAEF}" srcOrd="2" destOrd="0" presId="urn:microsoft.com/office/officeart/2005/8/layout/orgChart1"/>
    <dgm:cxn modelId="{861B6438-C1CC-48B7-8D5A-B0DBB43FF961}" type="presParOf" srcId="{A91B8BD2-F058-41EF-9BFE-29F48C46E60D}" destId="{1E900123-7E31-4919-9611-F1527482A931}" srcOrd="3" destOrd="0" presId="urn:microsoft.com/office/officeart/2005/8/layout/orgChart1"/>
    <dgm:cxn modelId="{212CF8F1-16B3-412C-99E4-550550CE4CCD}" type="presParOf" srcId="{1E900123-7E31-4919-9611-F1527482A931}" destId="{0216557C-27BF-4BB3-AC84-519363060072}" srcOrd="0" destOrd="0" presId="urn:microsoft.com/office/officeart/2005/8/layout/orgChart1"/>
    <dgm:cxn modelId="{DFAF8149-431B-4660-B73F-94169F2F1551}" type="presParOf" srcId="{0216557C-27BF-4BB3-AC84-519363060072}" destId="{F4239A73-4A73-48AE-9BB3-B05A61F7F9FE}" srcOrd="0" destOrd="0" presId="urn:microsoft.com/office/officeart/2005/8/layout/orgChart1"/>
    <dgm:cxn modelId="{3C3A6F93-421D-46D7-A762-6251AFFE15BB}" type="presParOf" srcId="{0216557C-27BF-4BB3-AC84-519363060072}" destId="{96A77BA8-3CB5-4CA1-AE10-C1D288B1665B}" srcOrd="1" destOrd="0" presId="urn:microsoft.com/office/officeart/2005/8/layout/orgChart1"/>
    <dgm:cxn modelId="{07E6E8CD-0FC5-426E-BF7F-D2AE1CF4975F}" type="presParOf" srcId="{1E900123-7E31-4919-9611-F1527482A931}" destId="{82A30E59-3F03-4937-8E77-CB3FA19171BC}" srcOrd="1" destOrd="0" presId="urn:microsoft.com/office/officeart/2005/8/layout/orgChart1"/>
    <dgm:cxn modelId="{417ECBB4-51BD-4A71-BC02-8E0CA4B07E87}" type="presParOf" srcId="{1E900123-7E31-4919-9611-F1527482A931}" destId="{6CFEFE4E-9911-4FD4-A8B2-A486E9AA0757}" srcOrd="2" destOrd="0" presId="urn:microsoft.com/office/officeart/2005/8/layout/orgChart1"/>
    <dgm:cxn modelId="{E696F441-B0FF-4FE8-B091-1E3E74B54313}" type="presParOf" srcId="{A91B8BD2-F058-41EF-9BFE-29F48C46E60D}" destId="{C968D81D-B2E3-470E-B2C9-44C328A9D8B1}" srcOrd="4" destOrd="0" presId="urn:microsoft.com/office/officeart/2005/8/layout/orgChart1"/>
    <dgm:cxn modelId="{B9E29CB9-72DA-4999-A29D-590D421E5439}" type="presParOf" srcId="{A91B8BD2-F058-41EF-9BFE-29F48C46E60D}" destId="{8D6AD979-21CC-47D2-B999-E87DCF7555CC}" srcOrd="5" destOrd="0" presId="urn:microsoft.com/office/officeart/2005/8/layout/orgChart1"/>
    <dgm:cxn modelId="{2FF0535E-E4D1-45A8-9D1E-DD4CE0237C16}" type="presParOf" srcId="{8D6AD979-21CC-47D2-B999-E87DCF7555CC}" destId="{29161B73-3E12-474B-9BD1-E6AF0369ABEB}" srcOrd="0" destOrd="0" presId="urn:microsoft.com/office/officeart/2005/8/layout/orgChart1"/>
    <dgm:cxn modelId="{EC9851DA-870F-4B57-93C1-478E468A268F}" type="presParOf" srcId="{29161B73-3E12-474B-9BD1-E6AF0369ABEB}" destId="{E0740625-18B1-4F86-BCDE-463E55C6793C}" srcOrd="0" destOrd="0" presId="urn:microsoft.com/office/officeart/2005/8/layout/orgChart1"/>
    <dgm:cxn modelId="{1A15F2DA-0022-4306-91B5-C83F096F2E01}" type="presParOf" srcId="{29161B73-3E12-474B-9BD1-E6AF0369ABEB}" destId="{1105D756-C544-431E-B6AE-0139686A4B74}" srcOrd="1" destOrd="0" presId="urn:microsoft.com/office/officeart/2005/8/layout/orgChart1"/>
    <dgm:cxn modelId="{44C65E6B-2929-4E18-AE13-C56EA129A30F}" type="presParOf" srcId="{8D6AD979-21CC-47D2-B999-E87DCF7555CC}" destId="{86C05B90-2367-43CA-AE2A-7F1B37248BC0}" srcOrd="1" destOrd="0" presId="urn:microsoft.com/office/officeart/2005/8/layout/orgChart1"/>
    <dgm:cxn modelId="{B0CA0563-EDDA-4739-80E9-3D6AD0725F9A}" type="presParOf" srcId="{8D6AD979-21CC-47D2-B999-E87DCF7555CC}" destId="{6D3DBCE2-3306-4EAB-A0C3-24E0682B3B8B}" srcOrd="2" destOrd="0" presId="urn:microsoft.com/office/officeart/2005/8/layout/orgChart1"/>
    <dgm:cxn modelId="{86F695E9-0034-4F26-9C33-5AA4945AF95D}" type="presParOf" srcId="{4B5B61CB-F577-4F6F-8111-603B18038E17}" destId="{3649EEE7-45FA-4C1D-937C-B2069EAD24E9}" srcOrd="2" destOrd="0" presId="urn:microsoft.com/office/officeart/2005/8/layout/orgChart1"/>
    <dgm:cxn modelId="{93AFC1AD-140C-40EC-B0EE-00A78058C26C}" type="presParOf" srcId="{77C35C36-3993-45DD-A3AC-7BA52B6F6782}" destId="{7C8DAD94-70FA-4069-99E2-3BEAB6005CAC}" srcOrd="2" destOrd="0" presId="urn:microsoft.com/office/officeart/2005/8/layout/orgChart1"/>
    <dgm:cxn modelId="{9E727704-FEA1-4C63-A17B-307C2853DCE9}" type="presParOf" srcId="{77C35C36-3993-45DD-A3AC-7BA52B6F6782}" destId="{46786F2B-E598-4B9A-AFFF-02BEA2AC34A2}" srcOrd="3" destOrd="0" presId="urn:microsoft.com/office/officeart/2005/8/layout/orgChart1"/>
    <dgm:cxn modelId="{318CFF23-59EB-48A5-B375-34FDA7D7E86B}" type="presParOf" srcId="{46786F2B-E598-4B9A-AFFF-02BEA2AC34A2}" destId="{17ED08B0-5AB6-4B49-9C2A-123B6A70ED2A}" srcOrd="0" destOrd="0" presId="urn:microsoft.com/office/officeart/2005/8/layout/orgChart1"/>
    <dgm:cxn modelId="{79D90785-35EE-410D-A570-94244BBF1AEA}" type="presParOf" srcId="{17ED08B0-5AB6-4B49-9C2A-123B6A70ED2A}" destId="{9FC1679E-C469-4A80-86FD-0889C193B730}" srcOrd="0" destOrd="0" presId="urn:microsoft.com/office/officeart/2005/8/layout/orgChart1"/>
    <dgm:cxn modelId="{B74F1870-5E78-48BD-987E-6F1C610341D0}" type="presParOf" srcId="{17ED08B0-5AB6-4B49-9C2A-123B6A70ED2A}" destId="{149369D7-34AF-4E3C-85A6-6AE3E0663F3E}" srcOrd="1" destOrd="0" presId="urn:microsoft.com/office/officeart/2005/8/layout/orgChart1"/>
    <dgm:cxn modelId="{90DFED7A-ACAC-46EF-9D92-A9E3FD74BBAE}" type="presParOf" srcId="{46786F2B-E598-4B9A-AFFF-02BEA2AC34A2}" destId="{022DA635-9F58-43F6-8BC0-76F60724180B}" srcOrd="1" destOrd="0" presId="urn:microsoft.com/office/officeart/2005/8/layout/orgChart1"/>
    <dgm:cxn modelId="{B16649C4-18CD-4980-B66E-7A007A0ACC53}" type="presParOf" srcId="{022DA635-9F58-43F6-8BC0-76F60724180B}" destId="{A7489547-4406-432D-9F59-7870C47712F8}" srcOrd="0" destOrd="0" presId="urn:microsoft.com/office/officeart/2005/8/layout/orgChart1"/>
    <dgm:cxn modelId="{88032A7D-4298-424F-8EB4-462B1E1B1F6E}" type="presParOf" srcId="{022DA635-9F58-43F6-8BC0-76F60724180B}" destId="{B92C886F-156D-4585-914A-A813BE92F4A6}" srcOrd="1" destOrd="0" presId="urn:microsoft.com/office/officeart/2005/8/layout/orgChart1"/>
    <dgm:cxn modelId="{9962CFEC-2464-4DB2-B510-620D8BD60AB5}" type="presParOf" srcId="{B92C886F-156D-4585-914A-A813BE92F4A6}" destId="{09005A2F-B0F4-48F3-A389-3B72E548126C}" srcOrd="0" destOrd="0" presId="urn:microsoft.com/office/officeart/2005/8/layout/orgChart1"/>
    <dgm:cxn modelId="{2DA19F53-1014-4073-BD50-DDFE4910EE7E}" type="presParOf" srcId="{09005A2F-B0F4-48F3-A389-3B72E548126C}" destId="{A9799C42-1798-4792-825D-E1294355653C}" srcOrd="0" destOrd="0" presId="urn:microsoft.com/office/officeart/2005/8/layout/orgChart1"/>
    <dgm:cxn modelId="{00300153-C895-410F-B849-38AA56EEAAAF}" type="presParOf" srcId="{09005A2F-B0F4-48F3-A389-3B72E548126C}" destId="{CC2B52BB-B60E-473E-A4AF-E39DA47FC6B5}" srcOrd="1" destOrd="0" presId="urn:microsoft.com/office/officeart/2005/8/layout/orgChart1"/>
    <dgm:cxn modelId="{14272AC6-0455-4B5A-ADE7-C6A45A818D89}" type="presParOf" srcId="{B92C886F-156D-4585-914A-A813BE92F4A6}" destId="{E313B9FC-32ED-4EB0-9138-C2484B066944}" srcOrd="1" destOrd="0" presId="urn:microsoft.com/office/officeart/2005/8/layout/orgChart1"/>
    <dgm:cxn modelId="{52DCD52A-6C74-4836-AF4E-80C6CE70455E}" type="presParOf" srcId="{B92C886F-156D-4585-914A-A813BE92F4A6}" destId="{15D672FE-E1B8-4220-8656-B4D39E8CFDFA}" srcOrd="2" destOrd="0" presId="urn:microsoft.com/office/officeart/2005/8/layout/orgChart1"/>
    <dgm:cxn modelId="{DF0598BD-00F3-4F9A-87B5-0277DDBE6080}" type="presParOf" srcId="{46786F2B-E598-4B9A-AFFF-02BEA2AC34A2}" destId="{2334D35D-D629-460F-B31D-50556B172ED5}" srcOrd="2" destOrd="0" presId="urn:microsoft.com/office/officeart/2005/8/layout/orgChart1"/>
    <dgm:cxn modelId="{8830B53C-9BD7-4F47-A870-D495C9E8484E}" type="presParOf" srcId="{77C35C36-3993-45DD-A3AC-7BA52B6F6782}" destId="{DD297491-5D8D-4DD3-9812-AB12BADEE2AB}" srcOrd="4" destOrd="0" presId="urn:microsoft.com/office/officeart/2005/8/layout/orgChart1"/>
    <dgm:cxn modelId="{4DF6A103-C3F4-4F97-9FEF-4B630CC0D5A4}" type="presParOf" srcId="{77C35C36-3993-45DD-A3AC-7BA52B6F6782}" destId="{96E1200B-45E8-4DB6-A963-9933CC16F782}" srcOrd="5" destOrd="0" presId="urn:microsoft.com/office/officeart/2005/8/layout/orgChart1"/>
    <dgm:cxn modelId="{D211A7DE-CC32-4E1F-8D4B-F946EEC03CB9}" type="presParOf" srcId="{96E1200B-45E8-4DB6-A963-9933CC16F782}" destId="{2739707D-176E-4B23-BB0C-4AD46087E66F}" srcOrd="0" destOrd="0" presId="urn:microsoft.com/office/officeart/2005/8/layout/orgChart1"/>
    <dgm:cxn modelId="{C7192A24-58BE-4381-A0D6-EADDE2D128B8}" type="presParOf" srcId="{2739707D-176E-4B23-BB0C-4AD46087E66F}" destId="{65209A28-E996-4526-99BB-761FA721F957}" srcOrd="0" destOrd="0" presId="urn:microsoft.com/office/officeart/2005/8/layout/orgChart1"/>
    <dgm:cxn modelId="{2C0FFD42-2999-4B84-8B68-8989FBB81264}" type="presParOf" srcId="{2739707D-176E-4B23-BB0C-4AD46087E66F}" destId="{E606DD64-CBA4-430F-BBA3-902EC560ADFC}" srcOrd="1" destOrd="0" presId="urn:microsoft.com/office/officeart/2005/8/layout/orgChart1"/>
    <dgm:cxn modelId="{2901DCD3-3B2C-4C32-9DC0-6EBE9FC4551B}" type="presParOf" srcId="{96E1200B-45E8-4DB6-A963-9933CC16F782}" destId="{1D58FB76-4440-4CD9-BB3F-81AB46F5DDE3}" srcOrd="1" destOrd="0" presId="urn:microsoft.com/office/officeart/2005/8/layout/orgChart1"/>
    <dgm:cxn modelId="{8FA8A07E-BD9F-400A-BBFC-BD05C3EC2D17}" type="presParOf" srcId="{1D58FB76-4440-4CD9-BB3F-81AB46F5DDE3}" destId="{F8B7C962-3914-44D1-8D99-19A79210B14F}" srcOrd="0" destOrd="0" presId="urn:microsoft.com/office/officeart/2005/8/layout/orgChart1"/>
    <dgm:cxn modelId="{11B59F63-0E55-4DA5-B206-EC62ADA9B014}" type="presParOf" srcId="{1D58FB76-4440-4CD9-BB3F-81AB46F5DDE3}" destId="{34FAB895-B8DA-4C02-8DC5-151E283FE9CB}" srcOrd="1" destOrd="0" presId="urn:microsoft.com/office/officeart/2005/8/layout/orgChart1"/>
    <dgm:cxn modelId="{1E564F77-EED7-44B4-ADA7-97E3673C5EAA}" type="presParOf" srcId="{34FAB895-B8DA-4C02-8DC5-151E283FE9CB}" destId="{64BEFEE9-69D0-4CDF-A817-85C078CC1C21}" srcOrd="0" destOrd="0" presId="urn:microsoft.com/office/officeart/2005/8/layout/orgChart1"/>
    <dgm:cxn modelId="{830C7310-163D-46E0-AB33-7A1E456CAE48}" type="presParOf" srcId="{64BEFEE9-69D0-4CDF-A817-85C078CC1C21}" destId="{3F8C60F6-3F03-44A6-AD1F-F2246A8C76AE}" srcOrd="0" destOrd="0" presId="urn:microsoft.com/office/officeart/2005/8/layout/orgChart1"/>
    <dgm:cxn modelId="{099CD2DB-A5AD-4914-A825-89B5172BC75E}" type="presParOf" srcId="{64BEFEE9-69D0-4CDF-A817-85C078CC1C21}" destId="{EDCF3C57-FC79-4BBC-A0C9-23CD51076A8A}" srcOrd="1" destOrd="0" presId="urn:microsoft.com/office/officeart/2005/8/layout/orgChart1"/>
    <dgm:cxn modelId="{8BB11A26-1D87-48B3-B737-E1DD133B84FC}" type="presParOf" srcId="{34FAB895-B8DA-4C02-8DC5-151E283FE9CB}" destId="{E3E8EFD1-974D-443B-B431-81409716809E}" srcOrd="1" destOrd="0" presId="urn:microsoft.com/office/officeart/2005/8/layout/orgChart1"/>
    <dgm:cxn modelId="{D4D26A5B-3602-4CE1-9A56-DA5E0886F4AF}" type="presParOf" srcId="{34FAB895-B8DA-4C02-8DC5-151E283FE9CB}" destId="{C7D44559-EDFA-4C71-A5CC-8C707E317C7A}" srcOrd="2" destOrd="0" presId="urn:microsoft.com/office/officeart/2005/8/layout/orgChart1"/>
    <dgm:cxn modelId="{14ABC5A9-381C-4A75-9190-EB795EE40A1D}" type="presParOf" srcId="{1D58FB76-4440-4CD9-BB3F-81AB46F5DDE3}" destId="{6753FA64-F2BC-4E12-8A5D-D7706C9387D6}" srcOrd="2" destOrd="0" presId="urn:microsoft.com/office/officeart/2005/8/layout/orgChart1"/>
    <dgm:cxn modelId="{3EB2F94B-7457-49A4-863A-2027035D9599}" type="presParOf" srcId="{1D58FB76-4440-4CD9-BB3F-81AB46F5DDE3}" destId="{77634F0D-B5DA-4C81-A9D7-E888364E3C5C}" srcOrd="3" destOrd="0" presId="urn:microsoft.com/office/officeart/2005/8/layout/orgChart1"/>
    <dgm:cxn modelId="{D743EABD-8128-4BDB-9854-3A56B39C3666}" type="presParOf" srcId="{77634F0D-B5DA-4C81-A9D7-E888364E3C5C}" destId="{24D240B0-9FEA-4BAE-8C65-B79053508B75}" srcOrd="0" destOrd="0" presId="urn:microsoft.com/office/officeart/2005/8/layout/orgChart1"/>
    <dgm:cxn modelId="{65B3F0D4-89BC-4573-AF18-D5AA32860796}" type="presParOf" srcId="{24D240B0-9FEA-4BAE-8C65-B79053508B75}" destId="{7AB7D448-25A5-45D2-937F-96A2D56D5A4E}" srcOrd="0" destOrd="0" presId="urn:microsoft.com/office/officeart/2005/8/layout/orgChart1"/>
    <dgm:cxn modelId="{9B1EB4E9-7A96-4541-841F-BAFA6C4BA5A5}" type="presParOf" srcId="{24D240B0-9FEA-4BAE-8C65-B79053508B75}" destId="{690F17B5-5E15-42F7-BCE0-FC448BB5D596}" srcOrd="1" destOrd="0" presId="urn:microsoft.com/office/officeart/2005/8/layout/orgChart1"/>
    <dgm:cxn modelId="{160293B9-EBF8-4371-8C7A-A8EEBDED95C5}" type="presParOf" srcId="{77634F0D-B5DA-4C81-A9D7-E888364E3C5C}" destId="{1191E120-AAC1-4A4C-AE17-E3143228080C}" srcOrd="1" destOrd="0" presId="urn:microsoft.com/office/officeart/2005/8/layout/orgChart1"/>
    <dgm:cxn modelId="{14AA9A2B-EFB7-4368-855A-DD20152653C6}" type="presParOf" srcId="{77634F0D-B5DA-4C81-A9D7-E888364E3C5C}" destId="{92CFB244-3C10-4170-B18B-34A68F0E24E3}" srcOrd="2" destOrd="0" presId="urn:microsoft.com/office/officeart/2005/8/layout/orgChart1"/>
    <dgm:cxn modelId="{AB62CAD4-2705-496C-9A0E-1D7F6625F6BA}" type="presParOf" srcId="{1D58FB76-4440-4CD9-BB3F-81AB46F5DDE3}" destId="{22B54FD7-A74C-48DA-8952-FF6EDE8FE25C}" srcOrd="4" destOrd="0" presId="urn:microsoft.com/office/officeart/2005/8/layout/orgChart1"/>
    <dgm:cxn modelId="{AA82DD54-14E0-4B52-B649-058B311D677D}" type="presParOf" srcId="{1D58FB76-4440-4CD9-BB3F-81AB46F5DDE3}" destId="{619C8372-FDF9-417F-8B38-18A77E4C87F9}" srcOrd="5" destOrd="0" presId="urn:microsoft.com/office/officeart/2005/8/layout/orgChart1"/>
    <dgm:cxn modelId="{A2C24A9D-1114-49DC-8116-FD76AF3784B4}" type="presParOf" srcId="{619C8372-FDF9-417F-8B38-18A77E4C87F9}" destId="{97B38C7E-F8B1-4018-B90B-2F154BAAF893}" srcOrd="0" destOrd="0" presId="urn:microsoft.com/office/officeart/2005/8/layout/orgChart1"/>
    <dgm:cxn modelId="{A8C2D580-A9D5-4B35-BB01-1AECEFB443C4}" type="presParOf" srcId="{97B38C7E-F8B1-4018-B90B-2F154BAAF893}" destId="{00343EC5-3BFB-4D80-A93E-52BEB5450275}" srcOrd="0" destOrd="0" presId="urn:microsoft.com/office/officeart/2005/8/layout/orgChart1"/>
    <dgm:cxn modelId="{867458CD-73D6-4068-830E-6B5E5B844D0C}" type="presParOf" srcId="{97B38C7E-F8B1-4018-B90B-2F154BAAF893}" destId="{9BBC5BEC-5852-4A5C-BE17-ADC0A1F04B8B}" srcOrd="1" destOrd="0" presId="urn:microsoft.com/office/officeart/2005/8/layout/orgChart1"/>
    <dgm:cxn modelId="{3FDFFDE7-4C2F-443C-94B6-02AC920BCCB3}" type="presParOf" srcId="{619C8372-FDF9-417F-8B38-18A77E4C87F9}" destId="{C4B563EB-3E95-44AC-B930-036C500B2037}" srcOrd="1" destOrd="0" presId="urn:microsoft.com/office/officeart/2005/8/layout/orgChart1"/>
    <dgm:cxn modelId="{BF145570-2FE2-444F-BA4B-7A7CE97CD93B}" type="presParOf" srcId="{619C8372-FDF9-417F-8B38-18A77E4C87F9}" destId="{4A59C635-F945-4086-AFD6-0814453675D9}" srcOrd="2" destOrd="0" presId="urn:microsoft.com/office/officeart/2005/8/layout/orgChart1"/>
    <dgm:cxn modelId="{36246155-F7E7-435E-8B7D-660E255C36B1}" type="presParOf" srcId="{1D58FB76-4440-4CD9-BB3F-81AB46F5DDE3}" destId="{5F86798E-1979-488C-88FC-B087B624DE87}" srcOrd="6" destOrd="0" presId="urn:microsoft.com/office/officeart/2005/8/layout/orgChart1"/>
    <dgm:cxn modelId="{A3F19069-5BF8-478C-AB51-484413C26BF4}" type="presParOf" srcId="{1D58FB76-4440-4CD9-BB3F-81AB46F5DDE3}" destId="{BB66122B-4206-4069-A500-CF3B6F339800}" srcOrd="7" destOrd="0" presId="urn:microsoft.com/office/officeart/2005/8/layout/orgChart1"/>
    <dgm:cxn modelId="{FB5D8024-04B2-4567-AFC5-2D1BE5797048}" type="presParOf" srcId="{BB66122B-4206-4069-A500-CF3B6F339800}" destId="{EFA0CC84-709B-47DF-84CA-C4AD25D79354}" srcOrd="0" destOrd="0" presId="urn:microsoft.com/office/officeart/2005/8/layout/orgChart1"/>
    <dgm:cxn modelId="{7218E153-BE5B-4A19-AB4F-A6453C13BA4A}" type="presParOf" srcId="{EFA0CC84-709B-47DF-84CA-C4AD25D79354}" destId="{57570ABD-C504-4574-B3A9-A9BFF8D71762}" srcOrd="0" destOrd="0" presId="urn:microsoft.com/office/officeart/2005/8/layout/orgChart1"/>
    <dgm:cxn modelId="{12C0AB5F-1023-4840-A3B3-E70CEA9D289E}" type="presParOf" srcId="{EFA0CC84-709B-47DF-84CA-C4AD25D79354}" destId="{B412DE1F-BA84-45A9-9DF7-8B5AFA795EB4}" srcOrd="1" destOrd="0" presId="urn:microsoft.com/office/officeart/2005/8/layout/orgChart1"/>
    <dgm:cxn modelId="{6D8E2291-43C0-4C7C-A5DD-CD95E33EB723}" type="presParOf" srcId="{BB66122B-4206-4069-A500-CF3B6F339800}" destId="{EC36A721-7B3B-4024-AFC4-C9EE504D2F12}" srcOrd="1" destOrd="0" presId="urn:microsoft.com/office/officeart/2005/8/layout/orgChart1"/>
    <dgm:cxn modelId="{4E9C31F3-FEF1-4E47-BF77-266FB5F437F9}" type="presParOf" srcId="{BB66122B-4206-4069-A500-CF3B6F339800}" destId="{B6278861-8E7E-4DA3-A635-E368166D2366}" srcOrd="2" destOrd="0" presId="urn:microsoft.com/office/officeart/2005/8/layout/orgChart1"/>
    <dgm:cxn modelId="{E6893193-70E7-416E-B218-7A7BFD379981}" type="presParOf" srcId="{1D58FB76-4440-4CD9-BB3F-81AB46F5DDE3}" destId="{4CAC3BD8-86FE-4ED2-AEDC-5D131057F9B3}" srcOrd="8" destOrd="0" presId="urn:microsoft.com/office/officeart/2005/8/layout/orgChart1"/>
    <dgm:cxn modelId="{2114C3CA-BC47-4115-8D24-C73C33D71AFA}" type="presParOf" srcId="{1D58FB76-4440-4CD9-BB3F-81AB46F5DDE3}" destId="{95212356-9D77-471A-B308-88E96438330E}" srcOrd="9" destOrd="0" presId="urn:microsoft.com/office/officeart/2005/8/layout/orgChart1"/>
    <dgm:cxn modelId="{31261C4D-2CC5-4D15-8A92-2F3A6C5A2F12}" type="presParOf" srcId="{95212356-9D77-471A-B308-88E96438330E}" destId="{0E079ED7-7B33-4ACF-B856-C6C9686A48A3}" srcOrd="0" destOrd="0" presId="urn:microsoft.com/office/officeart/2005/8/layout/orgChart1"/>
    <dgm:cxn modelId="{B6BA9A21-A691-40DD-BA5D-8862220BBBF8}" type="presParOf" srcId="{0E079ED7-7B33-4ACF-B856-C6C9686A48A3}" destId="{D1CAF2BB-A1E1-4DA1-BA10-534B8F16BC1B}" srcOrd="0" destOrd="0" presId="urn:microsoft.com/office/officeart/2005/8/layout/orgChart1"/>
    <dgm:cxn modelId="{C7A3EAF3-094C-4679-BEE1-D389FFDE8EA2}" type="presParOf" srcId="{0E079ED7-7B33-4ACF-B856-C6C9686A48A3}" destId="{DFFC944C-2404-43B3-8543-70DA4D42E6F1}" srcOrd="1" destOrd="0" presId="urn:microsoft.com/office/officeart/2005/8/layout/orgChart1"/>
    <dgm:cxn modelId="{614E42EF-2EEE-455F-AAE3-E36AE2BBC2D4}" type="presParOf" srcId="{95212356-9D77-471A-B308-88E96438330E}" destId="{3217E706-564D-4655-B31A-F3DAE82BEF04}" srcOrd="1" destOrd="0" presId="urn:microsoft.com/office/officeart/2005/8/layout/orgChart1"/>
    <dgm:cxn modelId="{B64B7478-5CB8-4622-B752-B56AD037C327}" type="presParOf" srcId="{95212356-9D77-471A-B308-88E96438330E}" destId="{B8EB373E-1D8F-4FB3-8BE6-19C13612A15F}" srcOrd="2" destOrd="0" presId="urn:microsoft.com/office/officeart/2005/8/layout/orgChart1"/>
    <dgm:cxn modelId="{74A43E03-AAFD-4EEE-B744-AFDF7C471B52}" type="presParOf" srcId="{96E1200B-45E8-4DB6-A963-9933CC16F782}" destId="{66A9BEDE-E6CB-4771-B0F6-BB88B2791D74}" srcOrd="2" destOrd="0" presId="urn:microsoft.com/office/officeart/2005/8/layout/orgChart1"/>
    <dgm:cxn modelId="{68199A67-8A27-4967-B0F2-DDDCCE2E7564}" type="presParOf" srcId="{77C35C36-3993-45DD-A3AC-7BA52B6F6782}" destId="{18A7C9A2-935A-4B0C-B726-6D68321BC200}" srcOrd="6" destOrd="0" presId="urn:microsoft.com/office/officeart/2005/8/layout/orgChart1"/>
    <dgm:cxn modelId="{AA128882-67A6-4309-9E3F-8F664F911D0A}" type="presParOf" srcId="{77C35C36-3993-45DD-A3AC-7BA52B6F6782}" destId="{221AE7CA-78C3-4757-ADC7-F2EEDB5BA7BE}" srcOrd="7" destOrd="0" presId="urn:microsoft.com/office/officeart/2005/8/layout/orgChart1"/>
    <dgm:cxn modelId="{681AD4B2-E375-4988-909B-6849B3B1532A}" type="presParOf" srcId="{221AE7CA-78C3-4757-ADC7-F2EEDB5BA7BE}" destId="{FFCC002E-28FB-4AF6-90B2-816FA33503A6}" srcOrd="0" destOrd="0" presId="urn:microsoft.com/office/officeart/2005/8/layout/orgChart1"/>
    <dgm:cxn modelId="{F53DA7C8-270D-4FCB-8A32-317F99F394A5}" type="presParOf" srcId="{FFCC002E-28FB-4AF6-90B2-816FA33503A6}" destId="{71119280-2470-4312-9A27-468D0E1B6DBC}" srcOrd="0" destOrd="0" presId="urn:microsoft.com/office/officeart/2005/8/layout/orgChart1"/>
    <dgm:cxn modelId="{445EDE2C-EDFD-449F-818F-A3306B0A6FD4}" type="presParOf" srcId="{FFCC002E-28FB-4AF6-90B2-816FA33503A6}" destId="{3B43332D-228F-4EC3-AFEA-F5A6B66ED12C}" srcOrd="1" destOrd="0" presId="urn:microsoft.com/office/officeart/2005/8/layout/orgChart1"/>
    <dgm:cxn modelId="{E3093022-F840-491E-8B54-072D3F2F09BC}" type="presParOf" srcId="{221AE7CA-78C3-4757-ADC7-F2EEDB5BA7BE}" destId="{67224C8E-4B60-453D-B4AF-B1139A40649E}" srcOrd="1" destOrd="0" presId="urn:microsoft.com/office/officeart/2005/8/layout/orgChart1"/>
    <dgm:cxn modelId="{A18CB0A5-C8CA-4856-8120-19920349093B}" type="presParOf" srcId="{67224C8E-4B60-453D-B4AF-B1139A40649E}" destId="{D31F8B88-F145-4F7B-BA2F-E3759FECA184}" srcOrd="0" destOrd="0" presId="urn:microsoft.com/office/officeart/2005/8/layout/orgChart1"/>
    <dgm:cxn modelId="{FC07A16B-A387-423C-B920-279F4E0B5042}" type="presParOf" srcId="{67224C8E-4B60-453D-B4AF-B1139A40649E}" destId="{0E33CF02-4069-4215-8DA6-1AC1F39735B9}" srcOrd="1" destOrd="0" presId="urn:microsoft.com/office/officeart/2005/8/layout/orgChart1"/>
    <dgm:cxn modelId="{068061BB-B735-4C23-AF13-DCB17AFE35F2}" type="presParOf" srcId="{0E33CF02-4069-4215-8DA6-1AC1F39735B9}" destId="{AFE57BB7-2808-4A82-9812-18529AFE3086}" srcOrd="0" destOrd="0" presId="urn:microsoft.com/office/officeart/2005/8/layout/orgChart1"/>
    <dgm:cxn modelId="{136C88D0-9BC8-4F44-9B19-F64BD9DAA951}" type="presParOf" srcId="{AFE57BB7-2808-4A82-9812-18529AFE3086}" destId="{79E593F3-8F1C-4D61-98A4-9283063D7A61}" srcOrd="0" destOrd="0" presId="urn:microsoft.com/office/officeart/2005/8/layout/orgChart1"/>
    <dgm:cxn modelId="{7661BE75-4CF2-4053-B4F3-6D27D1EEC8FB}" type="presParOf" srcId="{AFE57BB7-2808-4A82-9812-18529AFE3086}" destId="{B0E1688B-4A11-4A8C-9F80-8E2B92D646EE}" srcOrd="1" destOrd="0" presId="urn:microsoft.com/office/officeart/2005/8/layout/orgChart1"/>
    <dgm:cxn modelId="{E2FD4EF8-F58D-400A-96C1-E842B2F3231D}" type="presParOf" srcId="{0E33CF02-4069-4215-8DA6-1AC1F39735B9}" destId="{3CDC3977-3038-4E69-8CD9-71845750A378}" srcOrd="1" destOrd="0" presId="urn:microsoft.com/office/officeart/2005/8/layout/orgChart1"/>
    <dgm:cxn modelId="{FBD54563-3196-4E0A-ACBB-5FD23D237B58}" type="presParOf" srcId="{0E33CF02-4069-4215-8DA6-1AC1F39735B9}" destId="{1EBC82AA-A83B-47A2-8C13-C06B2F7B4CD7}" srcOrd="2" destOrd="0" presId="urn:microsoft.com/office/officeart/2005/8/layout/orgChart1"/>
    <dgm:cxn modelId="{15C02B6E-CF38-4E66-A569-FB86FFE483F5}" type="presParOf" srcId="{67224C8E-4B60-453D-B4AF-B1139A40649E}" destId="{2F2975AF-8E30-4149-807D-4CAC0CF28F0E}" srcOrd="2" destOrd="0" presId="urn:microsoft.com/office/officeart/2005/8/layout/orgChart1"/>
    <dgm:cxn modelId="{6E7E195C-79C9-4350-8692-219396AFCE60}" type="presParOf" srcId="{67224C8E-4B60-453D-B4AF-B1139A40649E}" destId="{2775B9C5-2111-4318-8F4B-29DA6171E3A2}" srcOrd="3" destOrd="0" presId="urn:microsoft.com/office/officeart/2005/8/layout/orgChart1"/>
    <dgm:cxn modelId="{A0F8C9F1-6B98-496D-A917-962CB75DD059}" type="presParOf" srcId="{2775B9C5-2111-4318-8F4B-29DA6171E3A2}" destId="{E9EF5B64-526B-40D1-86E3-715D232EC6DD}" srcOrd="0" destOrd="0" presId="urn:microsoft.com/office/officeart/2005/8/layout/orgChart1"/>
    <dgm:cxn modelId="{7DEE2DEE-39DE-49EE-A27D-63055A7313CE}" type="presParOf" srcId="{E9EF5B64-526B-40D1-86E3-715D232EC6DD}" destId="{5CA5B7BE-89EA-4240-9AF8-6D3171556225}" srcOrd="0" destOrd="0" presId="urn:microsoft.com/office/officeart/2005/8/layout/orgChart1"/>
    <dgm:cxn modelId="{9A85EB77-F6EC-45A6-A511-232DE2C8FAC6}" type="presParOf" srcId="{E9EF5B64-526B-40D1-86E3-715D232EC6DD}" destId="{C6EAB423-F2B0-4978-8EE9-32FB5CD3E24F}" srcOrd="1" destOrd="0" presId="urn:microsoft.com/office/officeart/2005/8/layout/orgChart1"/>
    <dgm:cxn modelId="{1920B77A-FCD3-4D7F-97C6-30A0044F7E88}" type="presParOf" srcId="{2775B9C5-2111-4318-8F4B-29DA6171E3A2}" destId="{EA7FDADE-8422-43BE-A1FC-391092131F09}" srcOrd="1" destOrd="0" presId="urn:microsoft.com/office/officeart/2005/8/layout/orgChart1"/>
    <dgm:cxn modelId="{CA442DB5-627B-409C-A299-245B221D2B6E}" type="presParOf" srcId="{2775B9C5-2111-4318-8F4B-29DA6171E3A2}" destId="{3EE93CC5-6FDA-452B-93F8-F0DE13D16500}" srcOrd="2" destOrd="0" presId="urn:microsoft.com/office/officeart/2005/8/layout/orgChart1"/>
    <dgm:cxn modelId="{5D127865-E44E-4593-AF46-577A99ED478A}" type="presParOf" srcId="{221AE7CA-78C3-4757-ADC7-F2EEDB5BA7BE}" destId="{AF226C9A-F4FB-4B47-A25D-27819A4EAFB3}" srcOrd="2" destOrd="0" presId="urn:microsoft.com/office/officeart/2005/8/layout/orgChart1"/>
    <dgm:cxn modelId="{40183E03-8008-4766-948E-AA2D346DEC5D}" type="presParOf" srcId="{77C35C36-3993-45DD-A3AC-7BA52B6F6782}" destId="{5A34569D-F3A7-47BD-A452-43874B491937}" srcOrd="8" destOrd="0" presId="urn:microsoft.com/office/officeart/2005/8/layout/orgChart1"/>
    <dgm:cxn modelId="{F57803F9-62BB-48C6-B929-E2D23FBBF8DC}" type="presParOf" srcId="{77C35C36-3993-45DD-A3AC-7BA52B6F6782}" destId="{102F81F3-A811-4D1E-AB22-E84609A54743}" srcOrd="9" destOrd="0" presId="urn:microsoft.com/office/officeart/2005/8/layout/orgChart1"/>
    <dgm:cxn modelId="{128BF593-220F-4E0B-B123-2AB1E8BD1D00}" type="presParOf" srcId="{102F81F3-A811-4D1E-AB22-E84609A54743}" destId="{6EB8B7AF-5D64-49B3-8DF1-8543D406F8DC}" srcOrd="0" destOrd="0" presId="urn:microsoft.com/office/officeart/2005/8/layout/orgChart1"/>
    <dgm:cxn modelId="{2C4469E8-EC53-40E0-BF02-D14500D05171}" type="presParOf" srcId="{6EB8B7AF-5D64-49B3-8DF1-8543D406F8DC}" destId="{69D4B40A-2AA8-4A70-9AEC-95AF769D480B}" srcOrd="0" destOrd="0" presId="urn:microsoft.com/office/officeart/2005/8/layout/orgChart1"/>
    <dgm:cxn modelId="{95A0350F-BFDE-4702-8715-6249A476C518}" type="presParOf" srcId="{6EB8B7AF-5D64-49B3-8DF1-8543D406F8DC}" destId="{6311E1FE-1DE4-4DFF-84AF-6F56B264177D}" srcOrd="1" destOrd="0" presId="urn:microsoft.com/office/officeart/2005/8/layout/orgChart1"/>
    <dgm:cxn modelId="{0BF35B91-58C8-4FB7-BB90-CA17651BAB6C}" type="presParOf" srcId="{102F81F3-A811-4D1E-AB22-E84609A54743}" destId="{77B24450-AEBA-4AD6-ABA5-BDA2BAB69B56}" srcOrd="1" destOrd="0" presId="urn:microsoft.com/office/officeart/2005/8/layout/orgChart1"/>
    <dgm:cxn modelId="{619A6C21-0284-462D-83FE-F6C0B98CAD82}" type="presParOf" srcId="{77B24450-AEBA-4AD6-ABA5-BDA2BAB69B56}" destId="{16A2F156-2F8B-4D38-8BBA-9013146D231C}" srcOrd="0" destOrd="0" presId="urn:microsoft.com/office/officeart/2005/8/layout/orgChart1"/>
    <dgm:cxn modelId="{0EFB728D-42CD-4224-A4DA-9CA4D28F36C2}" type="presParOf" srcId="{77B24450-AEBA-4AD6-ABA5-BDA2BAB69B56}" destId="{DCF94C28-A801-412A-B592-00D414B3FA93}" srcOrd="1" destOrd="0" presId="urn:microsoft.com/office/officeart/2005/8/layout/orgChart1"/>
    <dgm:cxn modelId="{1B82A6FD-00F4-4207-A13A-BC659F465078}" type="presParOf" srcId="{DCF94C28-A801-412A-B592-00D414B3FA93}" destId="{C932444F-43FE-4E2E-89FB-E83587DC2C72}" srcOrd="0" destOrd="0" presId="urn:microsoft.com/office/officeart/2005/8/layout/orgChart1"/>
    <dgm:cxn modelId="{42E2F674-CAC1-4535-BB69-D72767293083}" type="presParOf" srcId="{C932444F-43FE-4E2E-89FB-E83587DC2C72}" destId="{843A848F-E973-46B2-8BBC-4519CD698FE6}" srcOrd="0" destOrd="0" presId="urn:microsoft.com/office/officeart/2005/8/layout/orgChart1"/>
    <dgm:cxn modelId="{97B023DF-9A05-4B0E-96DA-809263B256EA}" type="presParOf" srcId="{C932444F-43FE-4E2E-89FB-E83587DC2C72}" destId="{2F61CED0-D91F-4A7B-98C3-07F46A8F8C65}" srcOrd="1" destOrd="0" presId="urn:microsoft.com/office/officeart/2005/8/layout/orgChart1"/>
    <dgm:cxn modelId="{C832CDA3-AD63-43A7-907F-DCA08ECBDBA8}" type="presParOf" srcId="{DCF94C28-A801-412A-B592-00D414B3FA93}" destId="{0FBE80E4-948B-4080-BFAC-F946DEE11FC4}" srcOrd="1" destOrd="0" presId="urn:microsoft.com/office/officeart/2005/8/layout/orgChart1"/>
    <dgm:cxn modelId="{4C38FF45-2745-4035-A6B4-E06DA6D7488F}" type="presParOf" srcId="{DCF94C28-A801-412A-B592-00D414B3FA93}" destId="{D7A4E1E1-AD34-4046-8A6D-0D2A0B1244FC}" srcOrd="2" destOrd="0" presId="urn:microsoft.com/office/officeart/2005/8/layout/orgChart1"/>
    <dgm:cxn modelId="{74594B27-70C4-4A72-AB6D-F1673D8EC3FF}" type="presParOf" srcId="{77B24450-AEBA-4AD6-ABA5-BDA2BAB69B56}" destId="{B1150C5E-0B13-48D8-B62D-8A3DF14ED4FB}" srcOrd="2" destOrd="0" presId="urn:microsoft.com/office/officeart/2005/8/layout/orgChart1"/>
    <dgm:cxn modelId="{BA4B9E7E-2072-4191-A739-10010897362B}" type="presParOf" srcId="{77B24450-AEBA-4AD6-ABA5-BDA2BAB69B56}" destId="{E36E85B8-1668-4CE0-AD7D-03C1225041B9}" srcOrd="3" destOrd="0" presId="urn:microsoft.com/office/officeart/2005/8/layout/orgChart1"/>
    <dgm:cxn modelId="{A166843E-4E50-4AEF-AEBE-77FA480E0A2E}" type="presParOf" srcId="{E36E85B8-1668-4CE0-AD7D-03C1225041B9}" destId="{E393BC0A-E376-4F1D-94DC-4C70D87FF343}" srcOrd="0" destOrd="0" presId="urn:microsoft.com/office/officeart/2005/8/layout/orgChart1"/>
    <dgm:cxn modelId="{B91FB415-5F01-4D25-B904-D08BA41BF697}" type="presParOf" srcId="{E393BC0A-E376-4F1D-94DC-4C70D87FF343}" destId="{20C8B9A7-853C-4382-8E47-73EEF0712400}" srcOrd="0" destOrd="0" presId="urn:microsoft.com/office/officeart/2005/8/layout/orgChart1"/>
    <dgm:cxn modelId="{E8931863-226F-4F96-8AE7-0FCA97B8B75C}" type="presParOf" srcId="{E393BC0A-E376-4F1D-94DC-4C70D87FF343}" destId="{04F79392-56BF-417F-8636-DA7769EBBA01}" srcOrd="1" destOrd="0" presId="urn:microsoft.com/office/officeart/2005/8/layout/orgChart1"/>
    <dgm:cxn modelId="{41A3D4E7-DB6A-485A-8139-85EA5B694C94}" type="presParOf" srcId="{E36E85B8-1668-4CE0-AD7D-03C1225041B9}" destId="{4C197500-8C34-450E-ABC0-D36CD81D98A3}" srcOrd="1" destOrd="0" presId="urn:microsoft.com/office/officeart/2005/8/layout/orgChart1"/>
    <dgm:cxn modelId="{4D0F5AB1-A2E0-474E-8AFD-4DF1ABA7E6CA}" type="presParOf" srcId="{E36E85B8-1668-4CE0-AD7D-03C1225041B9}" destId="{45E6A9A5-7AEF-411F-BE38-CAD0745F83EB}" srcOrd="2" destOrd="0" presId="urn:microsoft.com/office/officeart/2005/8/layout/orgChart1"/>
    <dgm:cxn modelId="{1F949AFE-9572-48AA-8428-9D1A407B91CB}" type="presParOf" srcId="{102F81F3-A811-4D1E-AB22-E84609A54743}" destId="{3289CA9D-24B8-4F8F-B4E6-418477ED5C0B}" srcOrd="2" destOrd="0" presId="urn:microsoft.com/office/officeart/2005/8/layout/orgChart1"/>
    <dgm:cxn modelId="{64A781EE-C342-4963-A261-5F4E109ED0A4}" type="presParOf" srcId="{77C35C36-3993-45DD-A3AC-7BA52B6F6782}" destId="{6AA90704-CD2E-4621-9774-8F01DA97EC69}" srcOrd="10" destOrd="0" presId="urn:microsoft.com/office/officeart/2005/8/layout/orgChart1"/>
    <dgm:cxn modelId="{360179A8-CBF7-47BF-A9B1-9322AEE4D042}" type="presParOf" srcId="{77C35C36-3993-45DD-A3AC-7BA52B6F6782}" destId="{83D84329-342C-40B2-B880-1AFA8D758F07}" srcOrd="11" destOrd="0" presId="urn:microsoft.com/office/officeart/2005/8/layout/orgChart1"/>
    <dgm:cxn modelId="{41213103-1B64-4171-9937-BF474677349C}" type="presParOf" srcId="{83D84329-342C-40B2-B880-1AFA8D758F07}" destId="{BB2F171D-5B75-4A7C-88B6-3EDDE1DD4992}" srcOrd="0" destOrd="0" presId="urn:microsoft.com/office/officeart/2005/8/layout/orgChart1"/>
    <dgm:cxn modelId="{82AABAAC-B375-4671-A702-EA8FBD259EFC}" type="presParOf" srcId="{BB2F171D-5B75-4A7C-88B6-3EDDE1DD4992}" destId="{3C5EDB72-8B60-41C8-9C40-383A7D878CF0}" srcOrd="0" destOrd="0" presId="urn:microsoft.com/office/officeart/2005/8/layout/orgChart1"/>
    <dgm:cxn modelId="{9D1FC0DA-0E18-4643-A800-D0B5C191AB14}" type="presParOf" srcId="{BB2F171D-5B75-4A7C-88B6-3EDDE1DD4992}" destId="{F5DCE497-4A50-47E7-8D52-8A92128497DA}" srcOrd="1" destOrd="0" presId="urn:microsoft.com/office/officeart/2005/8/layout/orgChart1"/>
    <dgm:cxn modelId="{0E7AF4CD-9E78-4C39-847C-D81676084650}" type="presParOf" srcId="{83D84329-342C-40B2-B880-1AFA8D758F07}" destId="{FF1D2044-3B52-47DC-93A6-6948282A7E2C}" srcOrd="1" destOrd="0" presId="urn:microsoft.com/office/officeart/2005/8/layout/orgChart1"/>
    <dgm:cxn modelId="{8CB87BE6-B874-40F6-8E79-C502205D20ED}" type="presParOf" srcId="{FF1D2044-3B52-47DC-93A6-6948282A7E2C}" destId="{AAF9329C-C3EF-4F6F-B74C-621079BABAD3}" srcOrd="0" destOrd="0" presId="urn:microsoft.com/office/officeart/2005/8/layout/orgChart1"/>
    <dgm:cxn modelId="{E9D6CD44-5F62-4705-80C8-0E3ECA3C5BC4}" type="presParOf" srcId="{FF1D2044-3B52-47DC-93A6-6948282A7E2C}" destId="{B799D0B4-3983-47DD-9575-B86DEDFE16D0}" srcOrd="1" destOrd="0" presId="urn:microsoft.com/office/officeart/2005/8/layout/orgChart1"/>
    <dgm:cxn modelId="{1C0727BD-D7BA-43D3-980D-E00A118C88AD}" type="presParOf" srcId="{B799D0B4-3983-47DD-9575-B86DEDFE16D0}" destId="{CB166EAC-4FA4-4FBE-86B1-E8851C8755B1}" srcOrd="0" destOrd="0" presId="urn:microsoft.com/office/officeart/2005/8/layout/orgChart1"/>
    <dgm:cxn modelId="{DD9B35FD-F17C-4B4A-B37C-814ED9C36A8E}" type="presParOf" srcId="{CB166EAC-4FA4-4FBE-86B1-E8851C8755B1}" destId="{48CB5987-9463-48AD-A257-2E971241CFC3}" srcOrd="0" destOrd="0" presId="urn:microsoft.com/office/officeart/2005/8/layout/orgChart1"/>
    <dgm:cxn modelId="{E90E27E3-B0C6-4B1C-9B00-7E3F6080C4BF}" type="presParOf" srcId="{CB166EAC-4FA4-4FBE-86B1-E8851C8755B1}" destId="{6B3AD40D-A05B-4E86-AEC4-778816140E56}" srcOrd="1" destOrd="0" presId="urn:microsoft.com/office/officeart/2005/8/layout/orgChart1"/>
    <dgm:cxn modelId="{59003A57-4806-4554-B215-C23E1AB3CFF0}" type="presParOf" srcId="{B799D0B4-3983-47DD-9575-B86DEDFE16D0}" destId="{F34BEF1D-D168-4D8B-9382-BD31BD056C55}" srcOrd="1" destOrd="0" presId="urn:microsoft.com/office/officeart/2005/8/layout/orgChart1"/>
    <dgm:cxn modelId="{66151F52-CB0B-4CEF-9E99-6E874ED11B56}" type="presParOf" srcId="{B799D0B4-3983-47DD-9575-B86DEDFE16D0}" destId="{BF7EBC4A-3E0C-4E9E-BFF5-B4FEB760102D}" srcOrd="2" destOrd="0" presId="urn:microsoft.com/office/officeart/2005/8/layout/orgChart1"/>
    <dgm:cxn modelId="{7DEA62AF-E17E-41AC-9239-73D925648D55}" type="presParOf" srcId="{FF1D2044-3B52-47DC-93A6-6948282A7E2C}" destId="{27853F34-C810-451C-9AE0-DAB410D9F60A}" srcOrd="2" destOrd="0" presId="urn:microsoft.com/office/officeart/2005/8/layout/orgChart1"/>
    <dgm:cxn modelId="{6071E0A5-ECE7-4A85-8004-74CA58D6EE0A}" type="presParOf" srcId="{FF1D2044-3B52-47DC-93A6-6948282A7E2C}" destId="{248ED262-0344-4B7B-BA03-3092C2FDC6CA}" srcOrd="3" destOrd="0" presId="urn:microsoft.com/office/officeart/2005/8/layout/orgChart1"/>
    <dgm:cxn modelId="{833C4D37-717E-400E-ABD5-A921CC60EA00}" type="presParOf" srcId="{248ED262-0344-4B7B-BA03-3092C2FDC6CA}" destId="{6CACF00C-305F-49ED-ABA3-895DD7596977}" srcOrd="0" destOrd="0" presId="urn:microsoft.com/office/officeart/2005/8/layout/orgChart1"/>
    <dgm:cxn modelId="{DCC5460E-5171-4C63-ADF1-09F9D86DDB60}" type="presParOf" srcId="{6CACF00C-305F-49ED-ABA3-895DD7596977}" destId="{DFFD3731-C6E7-4FDE-AA71-9328F4FA9609}" srcOrd="0" destOrd="0" presId="urn:microsoft.com/office/officeart/2005/8/layout/orgChart1"/>
    <dgm:cxn modelId="{D84FD691-32A8-4E65-8DC6-2416ACED927C}" type="presParOf" srcId="{6CACF00C-305F-49ED-ABA3-895DD7596977}" destId="{97BCFFC4-77CC-4C31-BF90-2475C52606CE}" srcOrd="1" destOrd="0" presId="urn:microsoft.com/office/officeart/2005/8/layout/orgChart1"/>
    <dgm:cxn modelId="{646701EC-D1BD-4BCD-9BA1-60203C700A9B}" type="presParOf" srcId="{248ED262-0344-4B7B-BA03-3092C2FDC6CA}" destId="{48859236-BCB7-48A0-B190-B08A3FB5EBCE}" srcOrd="1" destOrd="0" presId="urn:microsoft.com/office/officeart/2005/8/layout/orgChart1"/>
    <dgm:cxn modelId="{1FA6E5D6-ADC9-4530-85AC-0ED881F1DCAA}" type="presParOf" srcId="{248ED262-0344-4B7B-BA03-3092C2FDC6CA}" destId="{5DC26238-4E7C-4787-9BEF-9754558F146C}" srcOrd="2" destOrd="0" presId="urn:microsoft.com/office/officeart/2005/8/layout/orgChart1"/>
    <dgm:cxn modelId="{AB225365-E0C9-45D1-93DC-3AA398170345}" type="presParOf" srcId="{FF1D2044-3B52-47DC-93A6-6948282A7E2C}" destId="{EF8BFB36-3D99-4B27-8C4D-92967CE4828B}" srcOrd="4" destOrd="0" presId="urn:microsoft.com/office/officeart/2005/8/layout/orgChart1"/>
    <dgm:cxn modelId="{E1D6FA33-A394-484A-A1C8-E98AC682869E}" type="presParOf" srcId="{FF1D2044-3B52-47DC-93A6-6948282A7E2C}" destId="{314E4C69-5AE3-49E5-9F30-C1F3073954DA}" srcOrd="5" destOrd="0" presId="urn:microsoft.com/office/officeart/2005/8/layout/orgChart1"/>
    <dgm:cxn modelId="{5DCAA59B-6758-4815-8028-2F3A6EFE8737}" type="presParOf" srcId="{314E4C69-5AE3-49E5-9F30-C1F3073954DA}" destId="{3E07A7E4-44DF-4E40-B071-C073CCA25D3C}" srcOrd="0" destOrd="0" presId="urn:microsoft.com/office/officeart/2005/8/layout/orgChart1"/>
    <dgm:cxn modelId="{539CF0D0-9BD6-4389-B04A-8BEA8A7C5E83}" type="presParOf" srcId="{3E07A7E4-44DF-4E40-B071-C073CCA25D3C}" destId="{BF7FA9C8-F017-467B-ACAC-9EA9CF0A0ECA}" srcOrd="0" destOrd="0" presId="urn:microsoft.com/office/officeart/2005/8/layout/orgChart1"/>
    <dgm:cxn modelId="{40704699-EC46-46F7-9657-029C6DC93641}" type="presParOf" srcId="{3E07A7E4-44DF-4E40-B071-C073CCA25D3C}" destId="{656B8575-AD1B-487E-B707-C0FB3092DB4A}" srcOrd="1" destOrd="0" presId="urn:microsoft.com/office/officeart/2005/8/layout/orgChart1"/>
    <dgm:cxn modelId="{CD185884-4116-499E-9282-319EE3E633AF}" type="presParOf" srcId="{314E4C69-5AE3-49E5-9F30-C1F3073954DA}" destId="{61223FE0-C968-494A-9CB8-A55D9D5DC801}" srcOrd="1" destOrd="0" presId="urn:microsoft.com/office/officeart/2005/8/layout/orgChart1"/>
    <dgm:cxn modelId="{46382D2A-177D-4918-8D66-D3465A0A2092}" type="presParOf" srcId="{314E4C69-5AE3-49E5-9F30-C1F3073954DA}" destId="{05D4DCF3-3173-4F65-949B-4AC32D5944E3}" srcOrd="2" destOrd="0" presId="urn:microsoft.com/office/officeart/2005/8/layout/orgChart1"/>
    <dgm:cxn modelId="{2481EF6C-A91F-4EDC-991A-F77598F425A4}" type="presParOf" srcId="{83D84329-342C-40B2-B880-1AFA8D758F07}" destId="{1A727B28-9D44-4DD3-A4EC-F2C798991DF6}" srcOrd="2" destOrd="0" presId="urn:microsoft.com/office/officeart/2005/8/layout/orgChart1"/>
    <dgm:cxn modelId="{41DA5DFC-081D-4169-944A-E44429026504}" type="presParOf" srcId="{77C35C36-3993-45DD-A3AC-7BA52B6F6782}" destId="{B821C0C7-FEB2-45D2-99BE-4CBD6C0C8FFE}" srcOrd="12" destOrd="0" presId="urn:microsoft.com/office/officeart/2005/8/layout/orgChart1"/>
    <dgm:cxn modelId="{B9BF4953-DDD1-47CD-9096-06932D0BF1C0}" type="presParOf" srcId="{77C35C36-3993-45DD-A3AC-7BA52B6F6782}" destId="{D755D478-D003-491D-B6F7-3A4B2B8DCB08}" srcOrd="13" destOrd="0" presId="urn:microsoft.com/office/officeart/2005/8/layout/orgChart1"/>
    <dgm:cxn modelId="{0B283E5B-78B5-4AC8-A045-36A264FC20AE}" type="presParOf" srcId="{D755D478-D003-491D-B6F7-3A4B2B8DCB08}" destId="{6325EA42-8E42-4631-9358-C5BB91763B62}" srcOrd="0" destOrd="0" presId="urn:microsoft.com/office/officeart/2005/8/layout/orgChart1"/>
    <dgm:cxn modelId="{FA7E4C00-D563-4B21-A557-5AB423AD6768}" type="presParOf" srcId="{6325EA42-8E42-4631-9358-C5BB91763B62}" destId="{1C10837E-D3EA-4334-AF44-D05941976450}" srcOrd="0" destOrd="0" presId="urn:microsoft.com/office/officeart/2005/8/layout/orgChart1"/>
    <dgm:cxn modelId="{00B69DEB-1BB3-4C6F-9B8C-E7B6D945049C}" type="presParOf" srcId="{6325EA42-8E42-4631-9358-C5BB91763B62}" destId="{BB7B4380-2A54-42C6-95C3-65FBBFB73CA5}" srcOrd="1" destOrd="0" presId="urn:microsoft.com/office/officeart/2005/8/layout/orgChart1"/>
    <dgm:cxn modelId="{FF786A7C-9095-4FA3-A8A6-3ECA6BDAF9DE}" type="presParOf" srcId="{D755D478-D003-491D-B6F7-3A4B2B8DCB08}" destId="{6A4C30A5-DD08-421F-9336-C84AFBEB50B9}" srcOrd="1" destOrd="0" presId="urn:microsoft.com/office/officeart/2005/8/layout/orgChart1"/>
    <dgm:cxn modelId="{867484A5-AE67-4C60-AD96-24251FC205C6}" type="presParOf" srcId="{6A4C30A5-DD08-421F-9336-C84AFBEB50B9}" destId="{A66C7B24-B29A-48F2-8D36-22C7ABCC1F28}" srcOrd="0" destOrd="0" presId="urn:microsoft.com/office/officeart/2005/8/layout/orgChart1"/>
    <dgm:cxn modelId="{C35E5989-C2C9-4227-9691-35F2625979CC}" type="presParOf" srcId="{6A4C30A5-DD08-421F-9336-C84AFBEB50B9}" destId="{4AD4D754-2A3E-4E7D-896A-0C78C98E7350}" srcOrd="1" destOrd="0" presId="urn:microsoft.com/office/officeart/2005/8/layout/orgChart1"/>
    <dgm:cxn modelId="{DED0A176-9940-4D19-831E-304E72055F33}" type="presParOf" srcId="{4AD4D754-2A3E-4E7D-896A-0C78C98E7350}" destId="{2DE4970C-F54D-46B0-985E-09B9B9931841}" srcOrd="0" destOrd="0" presId="urn:microsoft.com/office/officeart/2005/8/layout/orgChart1"/>
    <dgm:cxn modelId="{7B284F62-42B0-4032-904B-B2F4FD079004}" type="presParOf" srcId="{2DE4970C-F54D-46B0-985E-09B9B9931841}" destId="{F63C1F7D-F2FC-4014-AC99-2D8F1CECF3BE}" srcOrd="0" destOrd="0" presId="urn:microsoft.com/office/officeart/2005/8/layout/orgChart1"/>
    <dgm:cxn modelId="{7AE6FEA5-8FE6-4BF2-BBDD-CAC87EDA557D}" type="presParOf" srcId="{2DE4970C-F54D-46B0-985E-09B9B9931841}" destId="{E54EB4F9-855B-421E-9FB3-8F2FEA883F46}" srcOrd="1" destOrd="0" presId="urn:microsoft.com/office/officeart/2005/8/layout/orgChart1"/>
    <dgm:cxn modelId="{7F50E46E-A16B-4C2D-8E3F-27D587FBDAE3}" type="presParOf" srcId="{4AD4D754-2A3E-4E7D-896A-0C78C98E7350}" destId="{587B3861-754C-4474-84CC-68B6B1F11B88}" srcOrd="1" destOrd="0" presId="urn:microsoft.com/office/officeart/2005/8/layout/orgChart1"/>
    <dgm:cxn modelId="{6D7035D0-2C95-4F8D-9FCF-C2F18BBFF24E}" type="presParOf" srcId="{4AD4D754-2A3E-4E7D-896A-0C78C98E7350}" destId="{BDD5FEBE-76F3-43C0-B879-62B3A3D45D7B}" srcOrd="2" destOrd="0" presId="urn:microsoft.com/office/officeart/2005/8/layout/orgChart1"/>
    <dgm:cxn modelId="{53CCEA8E-663E-49EB-AB63-D435E6A23348}" type="presParOf" srcId="{6A4C30A5-DD08-421F-9336-C84AFBEB50B9}" destId="{47A970EC-6689-436B-BCA1-208B5372C381}" srcOrd="2" destOrd="0" presId="urn:microsoft.com/office/officeart/2005/8/layout/orgChart1"/>
    <dgm:cxn modelId="{8DF8D7EF-E37B-40A2-A55C-8C2226F35D99}" type="presParOf" srcId="{6A4C30A5-DD08-421F-9336-C84AFBEB50B9}" destId="{2426D12D-64E8-445E-A54C-53459DCE4DDD}" srcOrd="3" destOrd="0" presId="urn:microsoft.com/office/officeart/2005/8/layout/orgChart1"/>
    <dgm:cxn modelId="{A3BD37AA-2D7F-4991-AC84-18E0A1D55F1A}" type="presParOf" srcId="{2426D12D-64E8-445E-A54C-53459DCE4DDD}" destId="{E6EDA468-C12B-4FF8-B082-5433D95A22FF}" srcOrd="0" destOrd="0" presId="urn:microsoft.com/office/officeart/2005/8/layout/orgChart1"/>
    <dgm:cxn modelId="{2AA11901-B6D2-4CA0-A33B-A5948E916131}" type="presParOf" srcId="{E6EDA468-C12B-4FF8-B082-5433D95A22FF}" destId="{D6453BDA-B50B-485F-82DF-41870AF784DA}" srcOrd="0" destOrd="0" presId="urn:microsoft.com/office/officeart/2005/8/layout/orgChart1"/>
    <dgm:cxn modelId="{36F817B5-31B2-40A4-A6D9-EE78F702336F}" type="presParOf" srcId="{E6EDA468-C12B-4FF8-B082-5433D95A22FF}" destId="{1560B515-0DE4-45D1-91AE-CEDAAE8C140B}" srcOrd="1" destOrd="0" presId="urn:microsoft.com/office/officeart/2005/8/layout/orgChart1"/>
    <dgm:cxn modelId="{9339D9DB-4425-40B2-9702-481865A6FF37}" type="presParOf" srcId="{2426D12D-64E8-445E-A54C-53459DCE4DDD}" destId="{DF82B7AA-4BED-4F80-B1C4-183EDCCFCE52}" srcOrd="1" destOrd="0" presId="urn:microsoft.com/office/officeart/2005/8/layout/orgChart1"/>
    <dgm:cxn modelId="{D8BD2A25-7319-4312-8581-9EACE4958FE3}" type="presParOf" srcId="{2426D12D-64E8-445E-A54C-53459DCE4DDD}" destId="{1B3BDB15-A6BC-4EAE-A5AD-00C47F732BA6}" srcOrd="2" destOrd="0" presId="urn:microsoft.com/office/officeart/2005/8/layout/orgChart1"/>
    <dgm:cxn modelId="{002791FF-E118-4CB7-8351-67D93492F0FB}" type="presParOf" srcId="{6A4C30A5-DD08-421F-9336-C84AFBEB50B9}" destId="{6072D673-9A57-451A-847F-524018E809F5}" srcOrd="4" destOrd="0" presId="urn:microsoft.com/office/officeart/2005/8/layout/orgChart1"/>
    <dgm:cxn modelId="{DBAA2176-DF23-4938-AF45-E0B3B4398E39}" type="presParOf" srcId="{6A4C30A5-DD08-421F-9336-C84AFBEB50B9}" destId="{F4665CA1-BBA3-4511-BE4A-F8063610BACC}" srcOrd="5" destOrd="0" presId="urn:microsoft.com/office/officeart/2005/8/layout/orgChart1"/>
    <dgm:cxn modelId="{0823FF5E-6FE6-4A5B-A64A-A39C7CDC1437}" type="presParOf" srcId="{F4665CA1-BBA3-4511-BE4A-F8063610BACC}" destId="{BB9A2ADB-2FED-4535-8706-3354CDC88662}" srcOrd="0" destOrd="0" presId="urn:microsoft.com/office/officeart/2005/8/layout/orgChart1"/>
    <dgm:cxn modelId="{BDA20ACE-D597-4FE7-89DA-0A3B1CDADEE7}" type="presParOf" srcId="{BB9A2ADB-2FED-4535-8706-3354CDC88662}" destId="{39BCD90A-6749-436C-983C-C1EC6ACB1ABB}" srcOrd="0" destOrd="0" presId="urn:microsoft.com/office/officeart/2005/8/layout/orgChart1"/>
    <dgm:cxn modelId="{9E9763E0-9230-4156-AEBB-14B2D01E626B}" type="presParOf" srcId="{BB9A2ADB-2FED-4535-8706-3354CDC88662}" destId="{FFB04715-83A5-4511-9613-ED9F2149DA2D}" srcOrd="1" destOrd="0" presId="urn:microsoft.com/office/officeart/2005/8/layout/orgChart1"/>
    <dgm:cxn modelId="{5E6BFD83-6237-45FD-87D5-C08897C22A0E}" type="presParOf" srcId="{F4665CA1-BBA3-4511-BE4A-F8063610BACC}" destId="{92620BCC-F394-4D12-95CE-D08B9F1D2364}" srcOrd="1" destOrd="0" presId="urn:microsoft.com/office/officeart/2005/8/layout/orgChart1"/>
    <dgm:cxn modelId="{A858B0F8-45EE-4E3A-B0E2-61BC84267DCD}" type="presParOf" srcId="{F4665CA1-BBA3-4511-BE4A-F8063610BACC}" destId="{B72DC9A0-3E77-41CE-9297-946AF30C57B5}" srcOrd="2" destOrd="0" presId="urn:microsoft.com/office/officeart/2005/8/layout/orgChart1"/>
    <dgm:cxn modelId="{D7212653-E87F-4452-9AC9-184E6430D451}" type="presParOf" srcId="{D755D478-D003-491D-B6F7-3A4B2B8DCB08}" destId="{37719A53-5C62-4BDA-BE6E-1AF213567ECD}" srcOrd="2" destOrd="0" presId="urn:microsoft.com/office/officeart/2005/8/layout/orgChart1"/>
    <dgm:cxn modelId="{33F868C3-5897-4402-847E-90F236FBC98E}" type="presParOf" srcId="{77C35C36-3993-45DD-A3AC-7BA52B6F6782}" destId="{C62249A4-44F1-4054-A33C-6980290ECCAF}" srcOrd="14" destOrd="0" presId="urn:microsoft.com/office/officeart/2005/8/layout/orgChart1"/>
    <dgm:cxn modelId="{1BBA0AF7-B265-419A-9FBE-BF157B60D179}" type="presParOf" srcId="{77C35C36-3993-45DD-A3AC-7BA52B6F6782}" destId="{13C6A571-2E0A-4764-A7E0-BFC2B45068AF}" srcOrd="15" destOrd="0" presId="urn:microsoft.com/office/officeart/2005/8/layout/orgChart1"/>
    <dgm:cxn modelId="{198D7666-6BA5-4B35-8AA3-8C2D93DF58C9}" type="presParOf" srcId="{13C6A571-2E0A-4764-A7E0-BFC2B45068AF}" destId="{8F9F0D60-DB17-4B83-99F8-F25796CE6808}" srcOrd="0" destOrd="0" presId="urn:microsoft.com/office/officeart/2005/8/layout/orgChart1"/>
    <dgm:cxn modelId="{1E0D4C9A-35D2-4CE2-9CCC-1D2C2F9F0D9B}" type="presParOf" srcId="{8F9F0D60-DB17-4B83-99F8-F25796CE6808}" destId="{000AEFC2-EE61-4580-96E2-8511F1B8A2F6}" srcOrd="0" destOrd="0" presId="urn:microsoft.com/office/officeart/2005/8/layout/orgChart1"/>
    <dgm:cxn modelId="{AD1D5248-CEAA-4A8A-BBA8-D501B0017C57}" type="presParOf" srcId="{8F9F0D60-DB17-4B83-99F8-F25796CE6808}" destId="{BEDDFF7B-04BE-4624-9937-71C913CCEB66}" srcOrd="1" destOrd="0" presId="urn:microsoft.com/office/officeart/2005/8/layout/orgChart1"/>
    <dgm:cxn modelId="{7A5758A4-A77F-42CB-B9D0-42F4A700274C}" type="presParOf" srcId="{13C6A571-2E0A-4764-A7E0-BFC2B45068AF}" destId="{B6099CD8-0E26-4FB2-9BA7-8C11D48150AD}" srcOrd="1" destOrd="0" presId="urn:microsoft.com/office/officeart/2005/8/layout/orgChart1"/>
    <dgm:cxn modelId="{76C6C014-B3FA-49CF-98D4-3EE5231C7460}" type="presParOf" srcId="{B6099CD8-0E26-4FB2-9BA7-8C11D48150AD}" destId="{E0095E3B-7A28-4314-8724-98ADF8E62729}" srcOrd="0" destOrd="0" presId="urn:microsoft.com/office/officeart/2005/8/layout/orgChart1"/>
    <dgm:cxn modelId="{B57B7BE1-4F68-47EF-95E2-000F0B6E076B}" type="presParOf" srcId="{B6099CD8-0E26-4FB2-9BA7-8C11D48150AD}" destId="{6CE5AF28-F751-451F-A2E9-0F059973813E}" srcOrd="1" destOrd="0" presId="urn:microsoft.com/office/officeart/2005/8/layout/orgChart1"/>
    <dgm:cxn modelId="{32E68B45-4C52-400D-9A43-013191D0E767}" type="presParOf" srcId="{6CE5AF28-F751-451F-A2E9-0F059973813E}" destId="{074351E2-58F0-4B9B-9577-FBB2DC1CB9E3}" srcOrd="0" destOrd="0" presId="urn:microsoft.com/office/officeart/2005/8/layout/orgChart1"/>
    <dgm:cxn modelId="{EADF7510-A5FC-421C-A675-0F852EB2D4DF}" type="presParOf" srcId="{074351E2-58F0-4B9B-9577-FBB2DC1CB9E3}" destId="{B85FFDCA-C717-4257-8931-A06BCAF983B3}" srcOrd="0" destOrd="0" presId="urn:microsoft.com/office/officeart/2005/8/layout/orgChart1"/>
    <dgm:cxn modelId="{4911E3AE-FFE7-4B01-9E03-243AE0C0BBED}" type="presParOf" srcId="{074351E2-58F0-4B9B-9577-FBB2DC1CB9E3}" destId="{4618AB65-4B4D-4CEF-85D4-80D4D00535F8}" srcOrd="1" destOrd="0" presId="urn:microsoft.com/office/officeart/2005/8/layout/orgChart1"/>
    <dgm:cxn modelId="{A82A499B-6FFF-4B59-BAA8-A6D1EA635BBB}" type="presParOf" srcId="{6CE5AF28-F751-451F-A2E9-0F059973813E}" destId="{A107DD60-AA16-4C9E-ACA4-59AABED10F1F}" srcOrd="1" destOrd="0" presId="urn:microsoft.com/office/officeart/2005/8/layout/orgChart1"/>
    <dgm:cxn modelId="{D06664FC-8DF6-4862-BD2C-8B3B7C8C31DC}" type="presParOf" srcId="{6CE5AF28-F751-451F-A2E9-0F059973813E}" destId="{5BA1A341-C65E-4CDF-8614-36BE6A0A3A77}" srcOrd="2" destOrd="0" presId="urn:microsoft.com/office/officeart/2005/8/layout/orgChart1"/>
    <dgm:cxn modelId="{03D66F32-4BF0-452B-9F4E-75A7368EA3BC}" type="presParOf" srcId="{B6099CD8-0E26-4FB2-9BA7-8C11D48150AD}" destId="{002D8ABA-9295-44E8-B067-C5F053A2B62D}" srcOrd="2" destOrd="0" presId="urn:microsoft.com/office/officeart/2005/8/layout/orgChart1"/>
    <dgm:cxn modelId="{9073DB9C-933D-4F48-93F6-01ED6C25EF6E}" type="presParOf" srcId="{B6099CD8-0E26-4FB2-9BA7-8C11D48150AD}" destId="{BC0AB824-3400-4C7E-BE27-660ECC20D69D}" srcOrd="3" destOrd="0" presId="urn:microsoft.com/office/officeart/2005/8/layout/orgChart1"/>
    <dgm:cxn modelId="{9EFB13CD-B0AA-4D17-9DBB-96103B1D80F7}" type="presParOf" srcId="{BC0AB824-3400-4C7E-BE27-660ECC20D69D}" destId="{88D99438-0158-42E3-BDA3-0703A342B59D}" srcOrd="0" destOrd="0" presId="urn:microsoft.com/office/officeart/2005/8/layout/orgChart1"/>
    <dgm:cxn modelId="{F970A21B-CBC7-4770-BE55-DCAEF997453B}" type="presParOf" srcId="{88D99438-0158-42E3-BDA3-0703A342B59D}" destId="{CB042884-567D-4AD0-A391-62456F5CCA75}" srcOrd="0" destOrd="0" presId="urn:microsoft.com/office/officeart/2005/8/layout/orgChart1"/>
    <dgm:cxn modelId="{502CDD0F-8CE9-49F3-A442-6984BAACB476}" type="presParOf" srcId="{88D99438-0158-42E3-BDA3-0703A342B59D}" destId="{6AB2E5D7-9DAC-4298-A32E-9EFEDA953220}" srcOrd="1" destOrd="0" presId="urn:microsoft.com/office/officeart/2005/8/layout/orgChart1"/>
    <dgm:cxn modelId="{8CF800DB-6B8E-4321-88D8-F676B7B9A43A}" type="presParOf" srcId="{BC0AB824-3400-4C7E-BE27-660ECC20D69D}" destId="{A52A7D08-0D36-4DD4-8CEC-59750B900BC4}" srcOrd="1" destOrd="0" presId="urn:microsoft.com/office/officeart/2005/8/layout/orgChart1"/>
    <dgm:cxn modelId="{108255BB-CAAB-4F9E-A9E9-A03D705D9B0D}" type="presParOf" srcId="{BC0AB824-3400-4C7E-BE27-660ECC20D69D}" destId="{7FABA10B-1C11-49F6-B751-1165146EE3D7}" srcOrd="2" destOrd="0" presId="urn:microsoft.com/office/officeart/2005/8/layout/orgChart1"/>
    <dgm:cxn modelId="{7E20E479-4C2C-4CF5-BF9D-CFF737D8C339}" type="presParOf" srcId="{13C6A571-2E0A-4764-A7E0-BFC2B45068AF}" destId="{809E2989-0C5A-43F0-B507-7F77C0E4BC5B}" srcOrd="2" destOrd="0" presId="urn:microsoft.com/office/officeart/2005/8/layout/orgChart1"/>
    <dgm:cxn modelId="{860EEA06-37E9-428F-8543-778CBEED6E6B}" type="presParOf" srcId="{77C35C36-3993-45DD-A3AC-7BA52B6F6782}" destId="{3E94E9C9-9D84-48CB-8AC2-13148C8F202A}" srcOrd="16" destOrd="0" presId="urn:microsoft.com/office/officeart/2005/8/layout/orgChart1"/>
    <dgm:cxn modelId="{3337A376-794E-48C1-BC7F-9FAA9FB02366}" type="presParOf" srcId="{77C35C36-3993-45DD-A3AC-7BA52B6F6782}" destId="{F8F41AF7-7262-4ED1-ADFB-B9169B756690}" srcOrd="17" destOrd="0" presId="urn:microsoft.com/office/officeart/2005/8/layout/orgChart1"/>
    <dgm:cxn modelId="{CE8233EA-5342-4B03-A98C-CC83F582396E}" type="presParOf" srcId="{F8F41AF7-7262-4ED1-ADFB-B9169B756690}" destId="{FFB1942D-E56D-46B6-9683-35C490463C6F}" srcOrd="0" destOrd="0" presId="urn:microsoft.com/office/officeart/2005/8/layout/orgChart1"/>
    <dgm:cxn modelId="{F96A2144-54A6-474A-AC16-865A3D5C7D15}" type="presParOf" srcId="{FFB1942D-E56D-46B6-9683-35C490463C6F}" destId="{68311688-DE20-4FE2-BD4E-75D78966CA22}" srcOrd="0" destOrd="0" presId="urn:microsoft.com/office/officeart/2005/8/layout/orgChart1"/>
    <dgm:cxn modelId="{ED09A83C-031B-4906-B860-10E62A25F8F6}" type="presParOf" srcId="{FFB1942D-E56D-46B6-9683-35C490463C6F}" destId="{2CEAEB62-628C-444C-85A7-EE4AA1EC6F58}" srcOrd="1" destOrd="0" presId="urn:microsoft.com/office/officeart/2005/8/layout/orgChart1"/>
    <dgm:cxn modelId="{D314476E-C178-4311-90E4-1297819E870F}" type="presParOf" srcId="{F8F41AF7-7262-4ED1-ADFB-B9169B756690}" destId="{8E4E1ECC-72B6-4117-A39D-E3DC93391EF2}" srcOrd="1" destOrd="0" presId="urn:microsoft.com/office/officeart/2005/8/layout/orgChart1"/>
    <dgm:cxn modelId="{94671D74-12B2-47B1-971E-9E35F82F9D6F}" type="presParOf" srcId="{8E4E1ECC-72B6-4117-A39D-E3DC93391EF2}" destId="{DC8A07AB-8E54-4B37-B2BA-731E6110FDE3}" srcOrd="0" destOrd="0" presId="urn:microsoft.com/office/officeart/2005/8/layout/orgChart1"/>
    <dgm:cxn modelId="{D68CCF23-C8C6-4181-BC47-49F7B3A25BCC}" type="presParOf" srcId="{8E4E1ECC-72B6-4117-A39D-E3DC93391EF2}" destId="{AE5200CC-E7AA-4112-8C61-0FD537EB0A4F}" srcOrd="1" destOrd="0" presId="urn:microsoft.com/office/officeart/2005/8/layout/orgChart1"/>
    <dgm:cxn modelId="{1144159C-22F9-4B27-99DE-144AE3A09797}" type="presParOf" srcId="{AE5200CC-E7AA-4112-8C61-0FD537EB0A4F}" destId="{E1426483-1354-4CB1-B53F-860072D41246}" srcOrd="0" destOrd="0" presId="urn:microsoft.com/office/officeart/2005/8/layout/orgChart1"/>
    <dgm:cxn modelId="{463CFE85-D873-433F-95F7-0D4A15C4B215}" type="presParOf" srcId="{E1426483-1354-4CB1-B53F-860072D41246}" destId="{EBA1CC3C-5711-4732-A6B8-CE32D17A19B2}" srcOrd="0" destOrd="0" presId="urn:microsoft.com/office/officeart/2005/8/layout/orgChart1"/>
    <dgm:cxn modelId="{631BDDE2-48BE-4112-9153-610E2AE77951}" type="presParOf" srcId="{E1426483-1354-4CB1-B53F-860072D41246}" destId="{231515E6-3925-4242-B5EF-D8E978016559}" srcOrd="1" destOrd="0" presId="urn:microsoft.com/office/officeart/2005/8/layout/orgChart1"/>
    <dgm:cxn modelId="{6041D1A3-C8E1-4F3D-BA7D-D0FAC8E0A05C}" type="presParOf" srcId="{AE5200CC-E7AA-4112-8C61-0FD537EB0A4F}" destId="{94ABD7C1-1A85-4E0C-9C59-47422C47F289}" srcOrd="1" destOrd="0" presId="urn:microsoft.com/office/officeart/2005/8/layout/orgChart1"/>
    <dgm:cxn modelId="{D2257F23-C585-4461-9207-5A3F5CB18A91}" type="presParOf" srcId="{AE5200CC-E7AA-4112-8C61-0FD537EB0A4F}" destId="{E62AF229-62C6-4FE1-BB77-5054AE10CFBB}" srcOrd="2" destOrd="0" presId="urn:microsoft.com/office/officeart/2005/8/layout/orgChart1"/>
    <dgm:cxn modelId="{C589729A-680A-4FC9-8F88-39EB177EF7B4}" type="presParOf" srcId="{8E4E1ECC-72B6-4117-A39D-E3DC93391EF2}" destId="{2AB4ADA2-ADA0-45EE-857F-F70CEFA2B692}" srcOrd="2" destOrd="0" presId="urn:microsoft.com/office/officeart/2005/8/layout/orgChart1"/>
    <dgm:cxn modelId="{0E1069BB-E23C-4A2C-947A-AF3CC3A5A548}" type="presParOf" srcId="{8E4E1ECC-72B6-4117-A39D-E3DC93391EF2}" destId="{CA231C58-2477-4E1D-8F4B-B515D5800BBD}" srcOrd="3" destOrd="0" presId="urn:microsoft.com/office/officeart/2005/8/layout/orgChart1"/>
    <dgm:cxn modelId="{42F4E07E-6754-408C-9591-06593D5C22D5}" type="presParOf" srcId="{CA231C58-2477-4E1D-8F4B-B515D5800BBD}" destId="{D3C1BDAB-40BE-4223-8E26-C4F8A3CAB7DC}" srcOrd="0" destOrd="0" presId="urn:microsoft.com/office/officeart/2005/8/layout/orgChart1"/>
    <dgm:cxn modelId="{8B64D041-E1E4-424D-9D7C-4B24E2634D30}" type="presParOf" srcId="{D3C1BDAB-40BE-4223-8E26-C4F8A3CAB7DC}" destId="{5A4B45D1-35AE-424C-B37D-B06702B007DE}" srcOrd="0" destOrd="0" presId="urn:microsoft.com/office/officeart/2005/8/layout/orgChart1"/>
    <dgm:cxn modelId="{6F2D4A45-F828-4303-B525-F93866F371EE}" type="presParOf" srcId="{D3C1BDAB-40BE-4223-8E26-C4F8A3CAB7DC}" destId="{C724FBE6-0B93-44A8-8767-48E15FBFFB6A}" srcOrd="1" destOrd="0" presId="urn:microsoft.com/office/officeart/2005/8/layout/orgChart1"/>
    <dgm:cxn modelId="{473469D3-0A58-4640-BCFC-6CB581607361}" type="presParOf" srcId="{CA231C58-2477-4E1D-8F4B-B515D5800BBD}" destId="{3D38F46D-F397-4068-80F3-B70BDBEFF2B3}" srcOrd="1" destOrd="0" presId="urn:microsoft.com/office/officeart/2005/8/layout/orgChart1"/>
    <dgm:cxn modelId="{B6BF2142-D0B2-453E-8071-3DD10169E2B1}" type="presParOf" srcId="{CA231C58-2477-4E1D-8F4B-B515D5800BBD}" destId="{43427935-09F1-4D21-B976-235E76A7ADE5}" srcOrd="2" destOrd="0" presId="urn:microsoft.com/office/officeart/2005/8/layout/orgChart1"/>
    <dgm:cxn modelId="{E2BA7CC1-4346-40F0-8836-19E81B810057}" type="presParOf" srcId="{8E4E1ECC-72B6-4117-A39D-E3DC93391EF2}" destId="{05E4259C-563B-435C-A731-F2AD4C0C1FF3}" srcOrd="4" destOrd="0" presId="urn:microsoft.com/office/officeart/2005/8/layout/orgChart1"/>
    <dgm:cxn modelId="{A490900C-5EE3-4659-97ED-528062956341}" type="presParOf" srcId="{8E4E1ECC-72B6-4117-A39D-E3DC93391EF2}" destId="{CEC5C71E-050A-4D03-A4AC-4515F538810C}" srcOrd="5" destOrd="0" presId="urn:microsoft.com/office/officeart/2005/8/layout/orgChart1"/>
    <dgm:cxn modelId="{A1BBA3E1-2327-406F-87BF-111334D403CF}" type="presParOf" srcId="{CEC5C71E-050A-4D03-A4AC-4515F538810C}" destId="{AAC493EC-4D4B-49A1-9D16-CBC9DB13F01B}" srcOrd="0" destOrd="0" presId="urn:microsoft.com/office/officeart/2005/8/layout/orgChart1"/>
    <dgm:cxn modelId="{DC079150-EA61-45B0-9503-90C601A39754}" type="presParOf" srcId="{AAC493EC-4D4B-49A1-9D16-CBC9DB13F01B}" destId="{E84C44A2-9C21-473A-B591-8B5109923CF7}" srcOrd="0" destOrd="0" presId="urn:microsoft.com/office/officeart/2005/8/layout/orgChart1"/>
    <dgm:cxn modelId="{D04E3258-30F7-4F48-8391-84A52E33040D}" type="presParOf" srcId="{AAC493EC-4D4B-49A1-9D16-CBC9DB13F01B}" destId="{BFF1ED0F-B71C-4D2B-9082-191CCD4CAE64}" srcOrd="1" destOrd="0" presId="urn:microsoft.com/office/officeart/2005/8/layout/orgChart1"/>
    <dgm:cxn modelId="{D10CA27B-CF36-4A6D-A806-0804CAE6DDB7}" type="presParOf" srcId="{CEC5C71E-050A-4D03-A4AC-4515F538810C}" destId="{E30D6CE0-7602-4CDB-B6A2-407359C92490}" srcOrd="1" destOrd="0" presId="urn:microsoft.com/office/officeart/2005/8/layout/orgChart1"/>
    <dgm:cxn modelId="{E9ECE01D-D2B7-4899-B056-73CFC0615358}" type="presParOf" srcId="{CEC5C71E-050A-4D03-A4AC-4515F538810C}" destId="{8E4BEBE5-F43C-4420-B1B8-B3714DAD43F8}" srcOrd="2" destOrd="0" presId="urn:microsoft.com/office/officeart/2005/8/layout/orgChart1"/>
    <dgm:cxn modelId="{37D597B7-2699-4A59-A9A7-FBBCFEC5FE00}" type="presParOf" srcId="{8E4E1ECC-72B6-4117-A39D-E3DC93391EF2}" destId="{13EBB6A9-1CB8-4566-ACA1-D3FB2060AF07}" srcOrd="6" destOrd="0" presId="urn:microsoft.com/office/officeart/2005/8/layout/orgChart1"/>
    <dgm:cxn modelId="{6020D829-8916-40EB-B80A-6F030876080F}" type="presParOf" srcId="{8E4E1ECC-72B6-4117-A39D-E3DC93391EF2}" destId="{96C144CA-C8C9-460E-A584-D59D7A2A8174}" srcOrd="7" destOrd="0" presId="urn:microsoft.com/office/officeart/2005/8/layout/orgChart1"/>
    <dgm:cxn modelId="{8BCF4FC2-CEB8-42EE-80A3-5A6397E94AD1}" type="presParOf" srcId="{96C144CA-C8C9-460E-A584-D59D7A2A8174}" destId="{B9091087-E932-45F7-B11D-6D2F6C29859B}" srcOrd="0" destOrd="0" presId="urn:microsoft.com/office/officeart/2005/8/layout/orgChart1"/>
    <dgm:cxn modelId="{BBA9533E-8DE6-4372-802C-5428F344C9D8}" type="presParOf" srcId="{B9091087-E932-45F7-B11D-6D2F6C29859B}" destId="{35A9326C-97BA-4126-B6F9-7656424CDDF3}" srcOrd="0" destOrd="0" presId="urn:microsoft.com/office/officeart/2005/8/layout/orgChart1"/>
    <dgm:cxn modelId="{4B19B1E5-235F-498E-85B1-D2AFC1D96F4C}" type="presParOf" srcId="{B9091087-E932-45F7-B11D-6D2F6C29859B}" destId="{58C29C7F-2D4F-48D0-9F03-B16D272F0514}" srcOrd="1" destOrd="0" presId="urn:microsoft.com/office/officeart/2005/8/layout/orgChart1"/>
    <dgm:cxn modelId="{651A24D2-1082-476D-AF26-6511D720C367}" type="presParOf" srcId="{96C144CA-C8C9-460E-A584-D59D7A2A8174}" destId="{32CD818A-5FFD-40B4-AD57-2C06FC40D01E}" srcOrd="1" destOrd="0" presId="urn:microsoft.com/office/officeart/2005/8/layout/orgChart1"/>
    <dgm:cxn modelId="{EDF3E6CC-9933-4487-A600-B7DDF7220677}" type="presParOf" srcId="{96C144CA-C8C9-460E-A584-D59D7A2A8174}" destId="{EF2AD5C8-515A-4541-B316-9B6C513963F8}" srcOrd="2" destOrd="0" presId="urn:microsoft.com/office/officeart/2005/8/layout/orgChart1"/>
    <dgm:cxn modelId="{343F0641-9A89-4321-B678-AF91B07B4E4F}" type="presParOf" srcId="{8E4E1ECC-72B6-4117-A39D-E3DC93391EF2}" destId="{4A1E095B-AE82-4AE2-B597-F3E3852F47E6}" srcOrd="8" destOrd="0" presId="urn:microsoft.com/office/officeart/2005/8/layout/orgChart1"/>
    <dgm:cxn modelId="{1DC15DD7-6A6F-40DD-9C33-65E97101F756}" type="presParOf" srcId="{8E4E1ECC-72B6-4117-A39D-E3DC93391EF2}" destId="{6153C110-4E44-4E11-920B-101F214847D0}" srcOrd="9" destOrd="0" presId="urn:microsoft.com/office/officeart/2005/8/layout/orgChart1"/>
    <dgm:cxn modelId="{5010E9ED-49FC-4E26-9FC3-5F7ECD938DB5}" type="presParOf" srcId="{6153C110-4E44-4E11-920B-101F214847D0}" destId="{AA4A4D70-B2D4-4B41-BAE7-9333D6229CE6}" srcOrd="0" destOrd="0" presId="urn:microsoft.com/office/officeart/2005/8/layout/orgChart1"/>
    <dgm:cxn modelId="{28831F5C-21E2-450B-B5A3-7D50632686A5}" type="presParOf" srcId="{AA4A4D70-B2D4-4B41-BAE7-9333D6229CE6}" destId="{6F1EC887-4481-4B56-9406-DB8379CB8999}" srcOrd="0" destOrd="0" presId="urn:microsoft.com/office/officeart/2005/8/layout/orgChart1"/>
    <dgm:cxn modelId="{C039FD6A-B73F-494E-A259-119AAC9EE1FE}" type="presParOf" srcId="{AA4A4D70-B2D4-4B41-BAE7-9333D6229CE6}" destId="{21DB23F6-2E5E-4A0C-BAB3-CA76AF5A9352}" srcOrd="1" destOrd="0" presId="urn:microsoft.com/office/officeart/2005/8/layout/orgChart1"/>
    <dgm:cxn modelId="{41CC0B2A-C956-4234-B500-B972033317BB}" type="presParOf" srcId="{6153C110-4E44-4E11-920B-101F214847D0}" destId="{9E30EE29-D865-4FA5-BA97-DAD42B0926F0}" srcOrd="1" destOrd="0" presId="urn:microsoft.com/office/officeart/2005/8/layout/orgChart1"/>
    <dgm:cxn modelId="{44DF90C0-8A3E-4D5A-AF9B-D219E3024866}" type="presParOf" srcId="{6153C110-4E44-4E11-920B-101F214847D0}" destId="{EB03DD33-AA15-41BE-8DBF-0C31F29037DF}" srcOrd="2" destOrd="0" presId="urn:microsoft.com/office/officeart/2005/8/layout/orgChart1"/>
    <dgm:cxn modelId="{75968C03-41E6-4F78-9F68-F7D1C550DC2E}" type="presParOf" srcId="{8E4E1ECC-72B6-4117-A39D-E3DC93391EF2}" destId="{077341D8-5AB6-4AFA-8CED-09F0A9D6167E}" srcOrd="10" destOrd="0" presId="urn:microsoft.com/office/officeart/2005/8/layout/orgChart1"/>
    <dgm:cxn modelId="{4F6E6F68-C22B-46DB-85D3-B89F0843F327}" type="presParOf" srcId="{8E4E1ECC-72B6-4117-A39D-E3DC93391EF2}" destId="{9EED4069-C390-4B24-948B-F12F35E371A9}" srcOrd="11" destOrd="0" presId="urn:microsoft.com/office/officeart/2005/8/layout/orgChart1"/>
    <dgm:cxn modelId="{15D65BB2-666B-406D-B7C9-AE0C03A7C595}" type="presParOf" srcId="{9EED4069-C390-4B24-948B-F12F35E371A9}" destId="{24A73E97-CFD2-40BF-9D38-208BD14E7BB2}" srcOrd="0" destOrd="0" presId="urn:microsoft.com/office/officeart/2005/8/layout/orgChart1"/>
    <dgm:cxn modelId="{DADC3456-9AFB-4907-A4EA-C677A1EBC984}" type="presParOf" srcId="{24A73E97-CFD2-40BF-9D38-208BD14E7BB2}" destId="{84D99A97-F1E7-40C3-9861-EC3C5DB19C75}" srcOrd="0" destOrd="0" presId="urn:microsoft.com/office/officeart/2005/8/layout/orgChart1"/>
    <dgm:cxn modelId="{82C45876-2B70-4D7A-9C63-744F976D924A}" type="presParOf" srcId="{24A73E97-CFD2-40BF-9D38-208BD14E7BB2}" destId="{BB54B535-F8B2-4CEF-8C85-64689D86B1AC}" srcOrd="1" destOrd="0" presId="urn:microsoft.com/office/officeart/2005/8/layout/orgChart1"/>
    <dgm:cxn modelId="{C095896E-97D5-4D3F-BD2C-811E346A2EA2}" type="presParOf" srcId="{9EED4069-C390-4B24-948B-F12F35E371A9}" destId="{2B21A91B-56FC-4000-A125-9DC06DEBDC9E}" srcOrd="1" destOrd="0" presId="urn:microsoft.com/office/officeart/2005/8/layout/orgChart1"/>
    <dgm:cxn modelId="{9C762A47-4E8B-4B30-9F79-9892C0F0BDA7}" type="presParOf" srcId="{9EED4069-C390-4B24-948B-F12F35E371A9}" destId="{C96C9408-0C45-4E5B-9CF3-F920237121A0}" srcOrd="2" destOrd="0" presId="urn:microsoft.com/office/officeart/2005/8/layout/orgChart1"/>
    <dgm:cxn modelId="{C9D23D6E-1401-40ED-B713-ACFD3F04CC5D}" type="presParOf" srcId="{8E4E1ECC-72B6-4117-A39D-E3DC93391EF2}" destId="{5EC2B8AC-158C-452F-AED4-56DD68786534}" srcOrd="12" destOrd="0" presId="urn:microsoft.com/office/officeart/2005/8/layout/orgChart1"/>
    <dgm:cxn modelId="{2472DDA1-B610-4F4A-BFFB-F886EC00E6DD}" type="presParOf" srcId="{8E4E1ECC-72B6-4117-A39D-E3DC93391EF2}" destId="{6ED99469-5632-4CA1-8FD5-64F0101A5BFB}" srcOrd="13" destOrd="0" presId="urn:microsoft.com/office/officeart/2005/8/layout/orgChart1"/>
    <dgm:cxn modelId="{29DA0E18-3D77-411B-92C0-1A3507F04CA2}" type="presParOf" srcId="{6ED99469-5632-4CA1-8FD5-64F0101A5BFB}" destId="{E7B0D65B-34D3-42AC-9C52-CB172582D1A7}" srcOrd="0" destOrd="0" presId="urn:microsoft.com/office/officeart/2005/8/layout/orgChart1"/>
    <dgm:cxn modelId="{FB187F98-22BF-4137-AD13-9CB26A508C0C}" type="presParOf" srcId="{E7B0D65B-34D3-42AC-9C52-CB172582D1A7}" destId="{FBB700A4-3077-482E-A07F-90C44122A06E}" srcOrd="0" destOrd="0" presId="urn:microsoft.com/office/officeart/2005/8/layout/orgChart1"/>
    <dgm:cxn modelId="{67250EB8-B4EB-4CFA-8140-67B36C9C26DA}" type="presParOf" srcId="{E7B0D65B-34D3-42AC-9C52-CB172582D1A7}" destId="{EAF4CE7B-7C1F-4E8B-9878-9F7BE4929B20}" srcOrd="1" destOrd="0" presId="urn:microsoft.com/office/officeart/2005/8/layout/orgChart1"/>
    <dgm:cxn modelId="{185CED9C-8459-474E-9942-9302B05D32C6}" type="presParOf" srcId="{6ED99469-5632-4CA1-8FD5-64F0101A5BFB}" destId="{B8A3280F-0652-4982-ADF1-68D93C29B9D3}" srcOrd="1" destOrd="0" presId="urn:microsoft.com/office/officeart/2005/8/layout/orgChart1"/>
    <dgm:cxn modelId="{F0EED111-10DD-447C-ABDD-B7E29918ACEF}" type="presParOf" srcId="{6ED99469-5632-4CA1-8FD5-64F0101A5BFB}" destId="{C253E9B1-84F8-48C7-BC76-2E8D718F24ED}" srcOrd="2" destOrd="0" presId="urn:microsoft.com/office/officeart/2005/8/layout/orgChart1"/>
    <dgm:cxn modelId="{C91CFD65-822A-44D6-996B-30FE1431455D}" type="presParOf" srcId="{8E4E1ECC-72B6-4117-A39D-E3DC93391EF2}" destId="{837E7F29-C7DA-432B-942F-E0D25E5F67FE}" srcOrd="14" destOrd="0" presId="urn:microsoft.com/office/officeart/2005/8/layout/orgChart1"/>
    <dgm:cxn modelId="{9FD660FC-0D28-4908-A564-346AEA838606}" type="presParOf" srcId="{8E4E1ECC-72B6-4117-A39D-E3DC93391EF2}" destId="{CD079F5D-904B-4C74-BD2C-4BD90715CD22}" srcOrd="15" destOrd="0" presId="urn:microsoft.com/office/officeart/2005/8/layout/orgChart1"/>
    <dgm:cxn modelId="{8BAE7D74-43EE-40EF-A598-DFB99E1189BD}" type="presParOf" srcId="{CD079F5D-904B-4C74-BD2C-4BD90715CD22}" destId="{79487C0F-AE60-46AF-8DEA-9314976E9EEB}" srcOrd="0" destOrd="0" presId="urn:microsoft.com/office/officeart/2005/8/layout/orgChart1"/>
    <dgm:cxn modelId="{F5EB93CA-0743-456E-87B8-8BA552CECB88}" type="presParOf" srcId="{79487C0F-AE60-46AF-8DEA-9314976E9EEB}" destId="{157003AD-5492-4748-896F-8CAB50691CE5}" srcOrd="0" destOrd="0" presId="urn:microsoft.com/office/officeart/2005/8/layout/orgChart1"/>
    <dgm:cxn modelId="{55AF914D-B3AB-4C04-A6E6-3813268AD6E5}" type="presParOf" srcId="{79487C0F-AE60-46AF-8DEA-9314976E9EEB}" destId="{01990372-7E18-43CD-98A7-D2E97F9C217E}" srcOrd="1" destOrd="0" presId="urn:microsoft.com/office/officeart/2005/8/layout/orgChart1"/>
    <dgm:cxn modelId="{ECB6651B-2E58-48B7-86C3-C07F100F1BCA}" type="presParOf" srcId="{CD079F5D-904B-4C74-BD2C-4BD90715CD22}" destId="{D1F4E5AB-F172-4ABF-9E9B-97AE8A8E9564}" srcOrd="1" destOrd="0" presId="urn:microsoft.com/office/officeart/2005/8/layout/orgChart1"/>
    <dgm:cxn modelId="{CD3EE934-1BFB-44C9-9CCE-9B3621960996}" type="presParOf" srcId="{CD079F5D-904B-4C74-BD2C-4BD90715CD22}" destId="{6E1ED97B-C3A8-44D4-87C7-912E980CEB28}" srcOrd="2" destOrd="0" presId="urn:microsoft.com/office/officeart/2005/8/layout/orgChart1"/>
    <dgm:cxn modelId="{81813201-41A3-47A9-AE9E-6A6097C340F4}" type="presParOf" srcId="{F8F41AF7-7262-4ED1-ADFB-B9169B756690}" destId="{64CCEAB7-EE95-43DA-AB11-4F463EE583EF}" srcOrd="2" destOrd="0" presId="urn:microsoft.com/office/officeart/2005/8/layout/orgChart1"/>
    <dgm:cxn modelId="{1EACB1F7-F9AA-4999-A6ED-77B54C0D54B6}" type="presParOf" srcId="{77C35C36-3993-45DD-A3AC-7BA52B6F6782}" destId="{7267F1AE-B79C-4EBF-A138-C75B7C61F0F3}" srcOrd="18" destOrd="0" presId="urn:microsoft.com/office/officeart/2005/8/layout/orgChart1"/>
    <dgm:cxn modelId="{28F2C6BE-B36D-499D-8F33-77D11E046AEF}" type="presParOf" srcId="{77C35C36-3993-45DD-A3AC-7BA52B6F6782}" destId="{5F0E08AB-EA58-4C03-A9B8-279A7CC7360D}" srcOrd="19" destOrd="0" presId="urn:microsoft.com/office/officeart/2005/8/layout/orgChart1"/>
    <dgm:cxn modelId="{235982C7-1C85-4C6F-85FB-C5921F254BF8}" type="presParOf" srcId="{5F0E08AB-EA58-4C03-A9B8-279A7CC7360D}" destId="{4D674DC5-45D1-4855-9503-F06C4BCEB2AA}" srcOrd="0" destOrd="0" presId="urn:microsoft.com/office/officeart/2005/8/layout/orgChart1"/>
    <dgm:cxn modelId="{22D22722-369C-45CA-8EB1-45D85BC8DF16}" type="presParOf" srcId="{4D674DC5-45D1-4855-9503-F06C4BCEB2AA}" destId="{397178A1-328E-49C1-BC4F-8C6E60B7AF41}" srcOrd="0" destOrd="0" presId="urn:microsoft.com/office/officeart/2005/8/layout/orgChart1"/>
    <dgm:cxn modelId="{6425DC73-00C7-444D-84B3-A3232AB15EF2}" type="presParOf" srcId="{4D674DC5-45D1-4855-9503-F06C4BCEB2AA}" destId="{84FA49FF-146D-445E-9B98-313F8B6ED3EA}" srcOrd="1" destOrd="0" presId="urn:microsoft.com/office/officeart/2005/8/layout/orgChart1"/>
    <dgm:cxn modelId="{20DFD034-4AB7-4681-8856-F5DCAFBF3E34}" type="presParOf" srcId="{5F0E08AB-EA58-4C03-A9B8-279A7CC7360D}" destId="{4CD1EB78-E10C-4F85-9CCF-88981A250F98}" srcOrd="1" destOrd="0" presId="urn:microsoft.com/office/officeart/2005/8/layout/orgChart1"/>
    <dgm:cxn modelId="{63F52F08-4E6B-43EB-9B61-0A5A2248AF46}" type="presParOf" srcId="{4CD1EB78-E10C-4F85-9CCF-88981A250F98}" destId="{EAB939CE-180D-4FC5-9C0B-781618D1DA49}" srcOrd="0" destOrd="0" presId="urn:microsoft.com/office/officeart/2005/8/layout/orgChart1"/>
    <dgm:cxn modelId="{5BA3F119-DA51-4BF4-9A22-044325F66144}" type="presParOf" srcId="{4CD1EB78-E10C-4F85-9CCF-88981A250F98}" destId="{4C23B24A-C7E0-48E7-A7DA-FD8348858C72}" srcOrd="1" destOrd="0" presId="urn:microsoft.com/office/officeart/2005/8/layout/orgChart1"/>
    <dgm:cxn modelId="{A9971ADB-5BC7-43BE-A75E-8AB5A8333954}" type="presParOf" srcId="{4C23B24A-C7E0-48E7-A7DA-FD8348858C72}" destId="{44D9C8FB-B5E6-45F2-98AF-B67A7ECA21D9}" srcOrd="0" destOrd="0" presId="urn:microsoft.com/office/officeart/2005/8/layout/orgChart1"/>
    <dgm:cxn modelId="{3FD238EB-81DD-4332-95B8-FC8C55B0ACD0}" type="presParOf" srcId="{44D9C8FB-B5E6-45F2-98AF-B67A7ECA21D9}" destId="{2599A905-F788-4DA8-B47A-39C336933F5C}" srcOrd="0" destOrd="0" presId="urn:microsoft.com/office/officeart/2005/8/layout/orgChart1"/>
    <dgm:cxn modelId="{BA635409-08FD-419F-A54A-FC6A59B49F0A}" type="presParOf" srcId="{44D9C8FB-B5E6-45F2-98AF-B67A7ECA21D9}" destId="{40A46770-6748-4661-8200-40C75F5159F4}" srcOrd="1" destOrd="0" presId="urn:microsoft.com/office/officeart/2005/8/layout/orgChart1"/>
    <dgm:cxn modelId="{E2E03838-0783-4AEF-AD74-72FC5F445265}" type="presParOf" srcId="{4C23B24A-C7E0-48E7-A7DA-FD8348858C72}" destId="{A18CF730-2EF3-4369-8624-325BF1B9CD16}" srcOrd="1" destOrd="0" presId="urn:microsoft.com/office/officeart/2005/8/layout/orgChart1"/>
    <dgm:cxn modelId="{4A1681EF-BA4D-49D1-92AB-CEDB7BFCDE4F}" type="presParOf" srcId="{4C23B24A-C7E0-48E7-A7DA-FD8348858C72}" destId="{46C99150-31F5-4DB2-A501-7679A76B38BA}" srcOrd="2" destOrd="0" presId="urn:microsoft.com/office/officeart/2005/8/layout/orgChart1"/>
    <dgm:cxn modelId="{7C66A295-3EB1-4A9D-9DEB-AA8E5FBFEDAD}" type="presParOf" srcId="{4CD1EB78-E10C-4F85-9CCF-88981A250F98}" destId="{FF2952AD-B2A4-41BB-822B-A150F30070F0}" srcOrd="2" destOrd="0" presId="urn:microsoft.com/office/officeart/2005/8/layout/orgChart1"/>
    <dgm:cxn modelId="{7D0E717C-8470-484E-B11D-6AFCC8A25A58}" type="presParOf" srcId="{4CD1EB78-E10C-4F85-9CCF-88981A250F98}" destId="{49FE3358-BCD4-4705-A693-B7ADB2236A23}" srcOrd="3" destOrd="0" presId="urn:microsoft.com/office/officeart/2005/8/layout/orgChart1"/>
    <dgm:cxn modelId="{9D97D771-30E7-4029-851D-604104E1BE49}" type="presParOf" srcId="{49FE3358-BCD4-4705-A693-B7ADB2236A23}" destId="{47048F83-D4D3-4433-8A92-87509B482310}" srcOrd="0" destOrd="0" presId="urn:microsoft.com/office/officeart/2005/8/layout/orgChart1"/>
    <dgm:cxn modelId="{D44D47E9-5861-4200-9E04-463F90A5B17A}" type="presParOf" srcId="{47048F83-D4D3-4433-8A92-87509B482310}" destId="{2739A30A-75C4-41BD-9C21-8FA1E0915A0D}" srcOrd="0" destOrd="0" presId="urn:microsoft.com/office/officeart/2005/8/layout/orgChart1"/>
    <dgm:cxn modelId="{6946DC0B-7A17-49F1-99ED-68CF7BBFB821}" type="presParOf" srcId="{47048F83-D4D3-4433-8A92-87509B482310}" destId="{FB1C1D11-7B1B-4D06-B2C4-61FF9E64F484}" srcOrd="1" destOrd="0" presId="urn:microsoft.com/office/officeart/2005/8/layout/orgChart1"/>
    <dgm:cxn modelId="{C19FD9D0-80BB-4447-B698-ACD390FBC625}" type="presParOf" srcId="{49FE3358-BCD4-4705-A693-B7ADB2236A23}" destId="{0675A16F-5FCC-4805-854B-8784F89DE1DE}" srcOrd="1" destOrd="0" presId="urn:microsoft.com/office/officeart/2005/8/layout/orgChart1"/>
    <dgm:cxn modelId="{6F83C867-D3F2-4A93-AAA3-7FE86064A053}" type="presParOf" srcId="{49FE3358-BCD4-4705-A693-B7ADB2236A23}" destId="{05C45D87-2C50-4A52-9DF1-B251040E4EAE}" srcOrd="2" destOrd="0" presId="urn:microsoft.com/office/officeart/2005/8/layout/orgChart1"/>
    <dgm:cxn modelId="{121E197C-4E20-4431-8D55-55A8570222C9}" type="presParOf" srcId="{4CD1EB78-E10C-4F85-9CCF-88981A250F98}" destId="{F5E942DB-5D09-4109-9614-C22A0E734051}" srcOrd="4" destOrd="0" presId="urn:microsoft.com/office/officeart/2005/8/layout/orgChart1"/>
    <dgm:cxn modelId="{4CEFE826-2EBF-4366-8DF8-25729FB74AD0}" type="presParOf" srcId="{4CD1EB78-E10C-4F85-9CCF-88981A250F98}" destId="{EA9FA2A7-B861-407F-B79D-C87E4B1FD986}" srcOrd="5" destOrd="0" presId="urn:microsoft.com/office/officeart/2005/8/layout/orgChart1"/>
    <dgm:cxn modelId="{74EF8BB5-D282-4952-918C-3AF33C2DAA58}" type="presParOf" srcId="{EA9FA2A7-B861-407F-B79D-C87E4B1FD986}" destId="{C1098298-1318-4254-AAAE-D5230E9BC05A}" srcOrd="0" destOrd="0" presId="urn:microsoft.com/office/officeart/2005/8/layout/orgChart1"/>
    <dgm:cxn modelId="{4663B3CC-A536-4F66-9BCF-7A6B9384FB46}" type="presParOf" srcId="{C1098298-1318-4254-AAAE-D5230E9BC05A}" destId="{6DC12501-2123-4E56-B65E-4517C16C29ED}" srcOrd="0" destOrd="0" presId="urn:microsoft.com/office/officeart/2005/8/layout/orgChart1"/>
    <dgm:cxn modelId="{C8CC72EE-1E76-4473-B6C6-03CB9DDEAFE6}" type="presParOf" srcId="{C1098298-1318-4254-AAAE-D5230E9BC05A}" destId="{8239C01F-9AB3-4AD3-BBDD-C545E8662A63}" srcOrd="1" destOrd="0" presId="urn:microsoft.com/office/officeart/2005/8/layout/orgChart1"/>
    <dgm:cxn modelId="{3A2EC227-6CB3-41E5-957F-E96C43A069EB}" type="presParOf" srcId="{EA9FA2A7-B861-407F-B79D-C87E4B1FD986}" destId="{3CC74535-04FF-450C-981E-99BAA6919F6A}" srcOrd="1" destOrd="0" presId="urn:microsoft.com/office/officeart/2005/8/layout/orgChart1"/>
    <dgm:cxn modelId="{D2264DC7-E02C-4172-A38B-88D5B80D0D7E}" type="presParOf" srcId="{EA9FA2A7-B861-407F-B79D-C87E4B1FD986}" destId="{20C8942E-F80A-4E1F-B773-B8814A7C0465}" srcOrd="2" destOrd="0" presId="urn:microsoft.com/office/officeart/2005/8/layout/orgChart1"/>
    <dgm:cxn modelId="{9398E86B-28F5-4D68-B19F-0527A3922B8E}" type="presParOf" srcId="{4CD1EB78-E10C-4F85-9CCF-88981A250F98}" destId="{BBF1AACA-BD51-4CEF-9C6F-123E6DEC911C}" srcOrd="6" destOrd="0" presId="urn:microsoft.com/office/officeart/2005/8/layout/orgChart1"/>
    <dgm:cxn modelId="{AA7D02DF-1ABD-4149-BE60-F3F43D44C32F}" type="presParOf" srcId="{4CD1EB78-E10C-4F85-9CCF-88981A250F98}" destId="{73F7E5CA-2DD4-48B4-BD03-0A80F5DA3009}" srcOrd="7" destOrd="0" presId="urn:microsoft.com/office/officeart/2005/8/layout/orgChart1"/>
    <dgm:cxn modelId="{29309222-E3D5-43D7-ABB5-0072830E1340}" type="presParOf" srcId="{73F7E5CA-2DD4-48B4-BD03-0A80F5DA3009}" destId="{84654680-7A6B-476B-B3EE-29D735B18E4B}" srcOrd="0" destOrd="0" presId="urn:microsoft.com/office/officeart/2005/8/layout/orgChart1"/>
    <dgm:cxn modelId="{3686DA4E-BAA9-459E-838A-C9932ABAB484}" type="presParOf" srcId="{84654680-7A6B-476B-B3EE-29D735B18E4B}" destId="{D0E9AB73-4B24-42ED-944F-53E77E7F40D2}" srcOrd="0" destOrd="0" presId="urn:microsoft.com/office/officeart/2005/8/layout/orgChart1"/>
    <dgm:cxn modelId="{9865AED5-EDD6-4200-9D56-BB1F4584F651}" type="presParOf" srcId="{84654680-7A6B-476B-B3EE-29D735B18E4B}" destId="{01A7A132-02D2-4EC2-8CAC-3BE37ACBBB99}" srcOrd="1" destOrd="0" presId="urn:microsoft.com/office/officeart/2005/8/layout/orgChart1"/>
    <dgm:cxn modelId="{D329F439-ABB0-4E11-9EE6-6115B5AF13FA}" type="presParOf" srcId="{73F7E5CA-2DD4-48B4-BD03-0A80F5DA3009}" destId="{259A702C-50C0-4E09-879D-9FF13AFEF144}" srcOrd="1" destOrd="0" presId="urn:microsoft.com/office/officeart/2005/8/layout/orgChart1"/>
    <dgm:cxn modelId="{ABCE2FDF-2B5D-4709-AA6F-A508B813716B}" type="presParOf" srcId="{73F7E5CA-2DD4-48B4-BD03-0A80F5DA3009}" destId="{F2635A06-2EF3-413E-88A1-55FCC3C8D282}" srcOrd="2" destOrd="0" presId="urn:microsoft.com/office/officeart/2005/8/layout/orgChart1"/>
    <dgm:cxn modelId="{D7A6FDFF-B113-436C-9DFE-95C31A72239F}" type="presParOf" srcId="{4CD1EB78-E10C-4F85-9CCF-88981A250F98}" destId="{A405B826-95EF-4DFC-BCC3-97E8F34E22EB}" srcOrd="8" destOrd="0" presId="urn:microsoft.com/office/officeart/2005/8/layout/orgChart1"/>
    <dgm:cxn modelId="{4E20649B-5872-4DFF-AF04-7D785BF09A4A}" type="presParOf" srcId="{4CD1EB78-E10C-4F85-9CCF-88981A250F98}" destId="{A0D5F9C3-CDD8-422C-8F50-1FA2D9C4D19C}" srcOrd="9" destOrd="0" presId="urn:microsoft.com/office/officeart/2005/8/layout/orgChart1"/>
    <dgm:cxn modelId="{7C1B33CB-00DB-4CF9-A9FD-EBFB867FFBE6}" type="presParOf" srcId="{A0D5F9C3-CDD8-422C-8F50-1FA2D9C4D19C}" destId="{2279BC87-49C6-4C54-9A5E-DC24AA1350D5}" srcOrd="0" destOrd="0" presId="urn:microsoft.com/office/officeart/2005/8/layout/orgChart1"/>
    <dgm:cxn modelId="{0389EDDB-4859-4F23-B795-B22E4B3F966A}" type="presParOf" srcId="{2279BC87-49C6-4C54-9A5E-DC24AA1350D5}" destId="{F126DB64-00D2-46C0-B54B-742A1DD3371C}" srcOrd="0" destOrd="0" presId="urn:microsoft.com/office/officeart/2005/8/layout/orgChart1"/>
    <dgm:cxn modelId="{C3CBEEEF-1660-48DB-BFC2-F998BA121D56}" type="presParOf" srcId="{2279BC87-49C6-4C54-9A5E-DC24AA1350D5}" destId="{B6146197-3060-43E2-972B-DD59F6785F5E}" srcOrd="1" destOrd="0" presId="urn:microsoft.com/office/officeart/2005/8/layout/orgChart1"/>
    <dgm:cxn modelId="{FA6F1074-2589-4BC1-B37A-81605AC86DD2}" type="presParOf" srcId="{A0D5F9C3-CDD8-422C-8F50-1FA2D9C4D19C}" destId="{DDFD0141-AA08-43F7-8F68-186AEA4F4860}" srcOrd="1" destOrd="0" presId="urn:microsoft.com/office/officeart/2005/8/layout/orgChart1"/>
    <dgm:cxn modelId="{FE9F9D54-BE6D-4759-A0A4-00503E71DAF5}" type="presParOf" srcId="{A0D5F9C3-CDD8-422C-8F50-1FA2D9C4D19C}" destId="{1042F9A6-097C-4EC1-BCA1-C4374FF799BE}" srcOrd="2" destOrd="0" presId="urn:microsoft.com/office/officeart/2005/8/layout/orgChart1"/>
    <dgm:cxn modelId="{C54AFBB3-CBB1-4259-825A-3594758295A1}" type="presParOf" srcId="{4CD1EB78-E10C-4F85-9CCF-88981A250F98}" destId="{90E172E1-530B-4DDF-8395-EFD4A7B773D4}" srcOrd="10" destOrd="0" presId="urn:microsoft.com/office/officeart/2005/8/layout/orgChart1"/>
    <dgm:cxn modelId="{F81EFA87-1B45-4958-BC81-60EA811FF5B4}" type="presParOf" srcId="{4CD1EB78-E10C-4F85-9CCF-88981A250F98}" destId="{A282B407-50B1-4061-BA85-98EA61FBF7B8}" srcOrd="11" destOrd="0" presId="urn:microsoft.com/office/officeart/2005/8/layout/orgChart1"/>
    <dgm:cxn modelId="{DDB43827-793C-4A75-8B41-85A1868A3BCA}" type="presParOf" srcId="{A282B407-50B1-4061-BA85-98EA61FBF7B8}" destId="{ED2F5375-EF19-4E5D-A140-0752DD921302}" srcOrd="0" destOrd="0" presId="urn:microsoft.com/office/officeart/2005/8/layout/orgChart1"/>
    <dgm:cxn modelId="{F2241D98-0FB9-4226-AE5D-05E7DFF7032C}" type="presParOf" srcId="{ED2F5375-EF19-4E5D-A140-0752DD921302}" destId="{5859EEF5-01A8-4FD6-BB3E-E5F5C5152C0A}" srcOrd="0" destOrd="0" presId="urn:microsoft.com/office/officeart/2005/8/layout/orgChart1"/>
    <dgm:cxn modelId="{E6F73FC0-F405-483B-BAD7-4170835BD3EC}" type="presParOf" srcId="{ED2F5375-EF19-4E5D-A140-0752DD921302}" destId="{D10128E9-983D-461E-83AF-76F949C2B3E6}" srcOrd="1" destOrd="0" presId="urn:microsoft.com/office/officeart/2005/8/layout/orgChart1"/>
    <dgm:cxn modelId="{0BFA586A-5C23-4A52-980F-B428FC7223F5}" type="presParOf" srcId="{A282B407-50B1-4061-BA85-98EA61FBF7B8}" destId="{B585DEB2-08FF-4568-8E8D-BBF44037CB7A}" srcOrd="1" destOrd="0" presId="urn:microsoft.com/office/officeart/2005/8/layout/orgChart1"/>
    <dgm:cxn modelId="{A8AB87CE-C9DF-443F-81AE-1751F4DBC95F}" type="presParOf" srcId="{A282B407-50B1-4061-BA85-98EA61FBF7B8}" destId="{BD9F83D1-F2C3-431D-B59E-9FF7803DF5D7}" srcOrd="2" destOrd="0" presId="urn:microsoft.com/office/officeart/2005/8/layout/orgChart1"/>
    <dgm:cxn modelId="{4A12F59E-C036-4774-830C-7D6859DDB75C}" type="presParOf" srcId="{4CD1EB78-E10C-4F85-9CCF-88981A250F98}" destId="{9F8750B9-6E32-48BE-A805-D70BEC3F219C}" srcOrd="12" destOrd="0" presId="urn:microsoft.com/office/officeart/2005/8/layout/orgChart1"/>
    <dgm:cxn modelId="{80A33BF5-E0BC-4DB2-B2A5-75EC9BAF4EE0}" type="presParOf" srcId="{4CD1EB78-E10C-4F85-9CCF-88981A250F98}" destId="{294CF4B0-1A1F-4637-A265-AE27DDCB0915}" srcOrd="13" destOrd="0" presId="urn:microsoft.com/office/officeart/2005/8/layout/orgChart1"/>
    <dgm:cxn modelId="{5AC4A6F0-A835-4382-B624-EE20AE454CDD}" type="presParOf" srcId="{294CF4B0-1A1F-4637-A265-AE27DDCB0915}" destId="{4ABF6FC6-88AA-447B-B599-CDE327579FA7}" srcOrd="0" destOrd="0" presId="urn:microsoft.com/office/officeart/2005/8/layout/orgChart1"/>
    <dgm:cxn modelId="{50C4BEB9-AEC4-4C56-9EE8-FE0C835E4B67}" type="presParOf" srcId="{4ABF6FC6-88AA-447B-B599-CDE327579FA7}" destId="{78D0D0E6-81AE-484F-8297-A9FC8E03D487}" srcOrd="0" destOrd="0" presId="urn:microsoft.com/office/officeart/2005/8/layout/orgChart1"/>
    <dgm:cxn modelId="{A0913FF1-A0C9-4E15-8985-6A5DCFCA1BBC}" type="presParOf" srcId="{4ABF6FC6-88AA-447B-B599-CDE327579FA7}" destId="{F21F1451-52CA-4526-9142-188038000984}" srcOrd="1" destOrd="0" presId="urn:microsoft.com/office/officeart/2005/8/layout/orgChart1"/>
    <dgm:cxn modelId="{D3B681A5-0487-4B8D-A4C2-C03822849F0F}" type="presParOf" srcId="{294CF4B0-1A1F-4637-A265-AE27DDCB0915}" destId="{5C6172CA-84B9-4C8B-94DC-1AFC26D4805D}" srcOrd="1" destOrd="0" presId="urn:microsoft.com/office/officeart/2005/8/layout/orgChart1"/>
    <dgm:cxn modelId="{F0835539-2979-4F86-B21D-360F04F89D39}" type="presParOf" srcId="{294CF4B0-1A1F-4637-A265-AE27DDCB0915}" destId="{D2322E8F-6F3E-4864-A450-EDF87D6D2B49}" srcOrd="2" destOrd="0" presId="urn:microsoft.com/office/officeart/2005/8/layout/orgChart1"/>
    <dgm:cxn modelId="{D6A4BD70-B916-4DA4-836A-C63CCB6CD43D}" type="presParOf" srcId="{5F0E08AB-EA58-4C03-A9B8-279A7CC7360D}" destId="{C80F0EBC-1ACF-4FDF-BBAD-739DF1AE519E}" srcOrd="2" destOrd="0" presId="urn:microsoft.com/office/officeart/2005/8/layout/orgChart1"/>
    <dgm:cxn modelId="{85514AE3-DCB2-491A-989B-867F9F7088D3}" type="presParOf" srcId="{B3159229-965C-4432-A6A0-9EDBD7E35071}" destId="{07B0C936-D6DA-409C-8526-DF5D4340E44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8075D-0D05-4BD4-9630-068D68C53F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86ED4-3A41-4296-9287-66BEB65D3A71}">
      <dgm:prSet custT="1"/>
      <dgm:spPr>
        <a:xfrm>
          <a:off x="0" y="1728960"/>
          <a:ext cx="1988617" cy="8580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481M (30%)</a:t>
          </a:r>
          <a:b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</a:br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Bonus Shares: Rs. 278M (20%)</a:t>
          </a:r>
        </a:p>
      </dgm:t>
    </dgm:pt>
    <dgm:pt modelId="{489E6FB0-CEC8-4709-B297-5E3321F6D64B}" type="parTrans" cxnId="{C9103DF4-44C3-4563-83D9-938E4D7E41EE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DDA7E948-AD17-4A16-A446-CB90D72DEF9B}" type="sibTrans" cxnId="{C9103DF4-44C3-4563-83D9-938E4D7E41EE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0C7C8FBF-BD9B-4B84-8AFD-B928DED6AFA2}">
      <dgm:prSet custT="1"/>
      <dgm:spPr>
        <a:xfrm>
          <a:off x="0" y="2587005"/>
          <a:ext cx="1990561" cy="5761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2.35 times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837A08E9-4503-4692-8CAB-1220E230B55F}" type="parTrans" cxnId="{C0863722-6328-4C18-A96B-D0200FFD50AB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66D28F47-E86B-4B79-B7C7-5F9E68751A2E}" type="sibTrans" cxnId="{C0863722-6328-4C18-A96B-D0200FFD50AB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C2837EB2-DB7A-4CEC-9BE9-E59D228A1F04}">
      <dgm:prSet phldrT="[Text]" custT="1"/>
      <dgm:spPr>
        <a:xfrm>
          <a:off x="0" y="1152777"/>
          <a:ext cx="1990561" cy="5761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8.40/share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27CDE4B4-148A-4504-AB72-7218232CEFD5}" type="parTrans" cxnId="{43CC068A-E096-4F8D-B55C-90EE4075DF6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60ADBE0-C20E-48C0-A4B7-B117AE87ED66}" type="sibTrans" cxnId="{43CC068A-E096-4F8D-B55C-90EE4075DF6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45EC4B2-5346-4CE0-9CA8-42484D605727}">
      <dgm:prSet phldrT="[Text]" custT="1"/>
      <dgm:spPr>
        <a:xfrm>
          <a:off x="0" y="576594"/>
          <a:ext cx="1990561" cy="5761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Rs.1,380M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DA45D561-8ACF-4291-A36C-94C4E9014A71}" type="parTrans" cxnId="{159AA280-183E-47B1-87AF-B156968ED5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5A0ADD2-374F-40CC-8039-A5497D7C2EED}" type="sibTrans" cxnId="{159AA280-183E-47B1-87AF-B156968ED5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3C9AC16-9299-43D7-B860-9519BA7B107B}" type="pres">
      <dgm:prSet presAssocID="{7988075D-0D05-4BD4-9630-068D68C53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ED6637-26E7-47CC-8179-B699FCC527FB}" type="pres">
      <dgm:prSet presAssocID="{A45EC4B2-5346-4CE0-9CA8-42484D605727}" presName="thickLine" presStyleLbl="alignNode1" presStyleIdx="0" presStyleCnt="4"/>
      <dgm:spPr>
        <a:xfrm>
          <a:off x="0" y="576594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A092BD0-FA46-4FFF-8D66-08934591EDC4}" type="pres">
      <dgm:prSet presAssocID="{A45EC4B2-5346-4CE0-9CA8-42484D605727}" presName="horz1" presStyleCnt="0"/>
      <dgm:spPr/>
    </dgm:pt>
    <dgm:pt modelId="{EEB30D8B-56D9-403D-AD8D-BB2D439C07D2}" type="pres">
      <dgm:prSet presAssocID="{A45EC4B2-5346-4CE0-9CA8-42484D605727}" presName="tx1" presStyleLbl="revTx" presStyleIdx="0" presStyleCnt="4"/>
      <dgm:spPr/>
      <dgm:t>
        <a:bodyPr/>
        <a:lstStyle/>
        <a:p>
          <a:endParaRPr lang="en-US"/>
        </a:p>
      </dgm:t>
    </dgm:pt>
    <dgm:pt modelId="{54B12F63-56A4-47BB-A79E-7118590F86CB}" type="pres">
      <dgm:prSet presAssocID="{A45EC4B2-5346-4CE0-9CA8-42484D605727}" presName="vert1" presStyleCnt="0"/>
      <dgm:spPr/>
    </dgm:pt>
    <dgm:pt modelId="{534B8DBA-5B28-4616-A82C-57357BD957C5}" type="pres">
      <dgm:prSet presAssocID="{C2837EB2-DB7A-4CEC-9BE9-E59D228A1F04}" presName="thickLine" presStyleLbl="alignNode1" presStyleIdx="1" presStyleCnt="4"/>
      <dgm:spPr>
        <a:xfrm>
          <a:off x="0" y="1152777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FCD2B57-102C-4FFC-975D-EA8AAF07BE19}" type="pres">
      <dgm:prSet presAssocID="{C2837EB2-DB7A-4CEC-9BE9-E59D228A1F04}" presName="horz1" presStyleCnt="0"/>
      <dgm:spPr/>
    </dgm:pt>
    <dgm:pt modelId="{FE966458-34F0-4518-A102-687F93FA6868}" type="pres">
      <dgm:prSet presAssocID="{C2837EB2-DB7A-4CEC-9BE9-E59D228A1F04}" presName="tx1" presStyleLbl="revTx" presStyleIdx="1" presStyleCnt="4"/>
      <dgm:spPr/>
      <dgm:t>
        <a:bodyPr/>
        <a:lstStyle/>
        <a:p>
          <a:endParaRPr lang="en-US"/>
        </a:p>
      </dgm:t>
    </dgm:pt>
    <dgm:pt modelId="{C186D9FA-76A0-4540-85CE-1883B32E9D4F}" type="pres">
      <dgm:prSet presAssocID="{C2837EB2-DB7A-4CEC-9BE9-E59D228A1F04}" presName="vert1" presStyleCnt="0"/>
      <dgm:spPr/>
    </dgm:pt>
    <dgm:pt modelId="{1D02F0A3-53DD-4C50-BB58-12F35CCC0991}" type="pres">
      <dgm:prSet presAssocID="{4D086ED4-3A41-4296-9287-66BEB65D3A71}" presName="thickLine" presStyleLbl="alignNode1" presStyleIdx="2" presStyleCnt="4"/>
      <dgm:spPr>
        <a:xfrm>
          <a:off x="0" y="1728960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27C094-DC34-44FF-BD81-B5262A226DD6}" type="pres">
      <dgm:prSet presAssocID="{4D086ED4-3A41-4296-9287-66BEB65D3A71}" presName="horz1" presStyleCnt="0"/>
      <dgm:spPr/>
    </dgm:pt>
    <dgm:pt modelId="{634CCABB-249D-432A-8090-E84A37C78BD0}" type="pres">
      <dgm:prSet presAssocID="{4D086ED4-3A41-4296-9287-66BEB65D3A71}" presName="tx1" presStyleLbl="revTx" presStyleIdx="2" presStyleCnt="4" custScaleY="148919"/>
      <dgm:spPr/>
      <dgm:t>
        <a:bodyPr/>
        <a:lstStyle/>
        <a:p>
          <a:endParaRPr lang="en-US"/>
        </a:p>
      </dgm:t>
    </dgm:pt>
    <dgm:pt modelId="{E01DA354-9F69-4010-9C54-706EB899F514}" type="pres">
      <dgm:prSet presAssocID="{4D086ED4-3A41-4296-9287-66BEB65D3A71}" presName="vert1" presStyleCnt="0"/>
      <dgm:spPr/>
    </dgm:pt>
    <dgm:pt modelId="{D02AD214-81E6-458D-B760-243F6A8754D8}" type="pres">
      <dgm:prSet presAssocID="{0C7C8FBF-BD9B-4B84-8AFD-B928DED6AFA2}" presName="thickLine" presStyleLbl="alignNode1" presStyleIdx="3" presStyleCnt="4"/>
      <dgm:spPr>
        <a:xfrm>
          <a:off x="0" y="2587005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67BB8BC-8290-432E-A7F0-FBDCABF6C7C5}" type="pres">
      <dgm:prSet presAssocID="{0C7C8FBF-BD9B-4B84-8AFD-B928DED6AFA2}" presName="horz1" presStyleCnt="0"/>
      <dgm:spPr/>
    </dgm:pt>
    <dgm:pt modelId="{023DA205-13A8-40A4-A357-6867D943EDCA}" type="pres">
      <dgm:prSet presAssocID="{0C7C8FBF-BD9B-4B84-8AFD-B928DED6AFA2}" presName="tx1" presStyleLbl="revTx" presStyleIdx="3" presStyleCnt="4"/>
      <dgm:spPr/>
      <dgm:t>
        <a:bodyPr/>
        <a:lstStyle/>
        <a:p>
          <a:endParaRPr lang="en-US"/>
        </a:p>
      </dgm:t>
    </dgm:pt>
    <dgm:pt modelId="{4335A1B0-1E83-47B7-A2A4-C0243DA2DCCC}" type="pres">
      <dgm:prSet presAssocID="{0C7C8FBF-BD9B-4B84-8AFD-B928DED6AFA2}" presName="vert1" presStyleCnt="0"/>
      <dgm:spPr/>
    </dgm:pt>
  </dgm:ptLst>
  <dgm:cxnLst>
    <dgm:cxn modelId="{C428E777-4C55-49FF-B797-07235EF77C01}" type="presOf" srcId="{0C7C8FBF-BD9B-4B84-8AFD-B928DED6AFA2}" destId="{023DA205-13A8-40A4-A357-6867D943EDCA}" srcOrd="0" destOrd="0" presId="urn:microsoft.com/office/officeart/2008/layout/LinedList"/>
    <dgm:cxn modelId="{43CC068A-E096-4F8D-B55C-90EE4075DF69}" srcId="{7988075D-0D05-4BD4-9630-068D68C53F7D}" destId="{C2837EB2-DB7A-4CEC-9BE9-E59D228A1F04}" srcOrd="1" destOrd="0" parTransId="{27CDE4B4-148A-4504-AB72-7218232CEFD5}" sibTransId="{E60ADBE0-C20E-48C0-A4B7-B117AE87ED66}"/>
    <dgm:cxn modelId="{C1D8E9B2-D7D1-47D2-A364-1A4B3C663F0E}" type="presOf" srcId="{C2837EB2-DB7A-4CEC-9BE9-E59D228A1F04}" destId="{FE966458-34F0-4518-A102-687F93FA6868}" srcOrd="0" destOrd="0" presId="urn:microsoft.com/office/officeart/2008/layout/LinedList"/>
    <dgm:cxn modelId="{B9FFE1F4-5605-4C29-B70E-0A881277012F}" type="presOf" srcId="{4D086ED4-3A41-4296-9287-66BEB65D3A71}" destId="{634CCABB-249D-432A-8090-E84A37C78BD0}" srcOrd="0" destOrd="0" presId="urn:microsoft.com/office/officeart/2008/layout/LinedList"/>
    <dgm:cxn modelId="{B0A169EA-206A-4697-AB81-7284BDA8A7F6}" type="presOf" srcId="{A45EC4B2-5346-4CE0-9CA8-42484D605727}" destId="{EEB30D8B-56D9-403D-AD8D-BB2D439C07D2}" srcOrd="0" destOrd="0" presId="urn:microsoft.com/office/officeart/2008/layout/LinedList"/>
    <dgm:cxn modelId="{4316D22D-A8C6-4378-81A4-A519BDE6B636}" type="presOf" srcId="{7988075D-0D05-4BD4-9630-068D68C53F7D}" destId="{C3C9AC16-9299-43D7-B860-9519BA7B107B}" srcOrd="0" destOrd="0" presId="urn:microsoft.com/office/officeart/2008/layout/LinedList"/>
    <dgm:cxn modelId="{159AA280-183E-47B1-87AF-B156968ED528}" srcId="{7988075D-0D05-4BD4-9630-068D68C53F7D}" destId="{A45EC4B2-5346-4CE0-9CA8-42484D605727}" srcOrd="0" destOrd="0" parTransId="{DA45D561-8ACF-4291-A36C-94C4E9014A71}" sibTransId="{45A0ADD2-374F-40CC-8039-A5497D7C2EED}"/>
    <dgm:cxn modelId="{C9103DF4-44C3-4563-83D9-938E4D7E41EE}" srcId="{7988075D-0D05-4BD4-9630-068D68C53F7D}" destId="{4D086ED4-3A41-4296-9287-66BEB65D3A71}" srcOrd="2" destOrd="0" parTransId="{489E6FB0-CEC8-4709-B297-5E3321F6D64B}" sibTransId="{DDA7E948-AD17-4A16-A446-CB90D72DEF9B}"/>
    <dgm:cxn modelId="{C0863722-6328-4C18-A96B-D0200FFD50AB}" srcId="{7988075D-0D05-4BD4-9630-068D68C53F7D}" destId="{0C7C8FBF-BD9B-4B84-8AFD-B928DED6AFA2}" srcOrd="3" destOrd="0" parTransId="{837A08E9-4503-4692-8CAB-1220E230B55F}" sibTransId="{66D28F47-E86B-4B79-B7C7-5F9E68751A2E}"/>
    <dgm:cxn modelId="{4AE5E8CB-FC49-40BB-94A6-A375158B4F3A}" type="presParOf" srcId="{C3C9AC16-9299-43D7-B860-9519BA7B107B}" destId="{D8ED6637-26E7-47CC-8179-B699FCC527FB}" srcOrd="0" destOrd="0" presId="urn:microsoft.com/office/officeart/2008/layout/LinedList"/>
    <dgm:cxn modelId="{07770C15-D631-4780-8917-93568695E4DC}" type="presParOf" srcId="{C3C9AC16-9299-43D7-B860-9519BA7B107B}" destId="{4A092BD0-FA46-4FFF-8D66-08934591EDC4}" srcOrd="1" destOrd="0" presId="urn:microsoft.com/office/officeart/2008/layout/LinedList"/>
    <dgm:cxn modelId="{0AC135FB-CC4E-4B84-87AD-F1884E348728}" type="presParOf" srcId="{4A092BD0-FA46-4FFF-8D66-08934591EDC4}" destId="{EEB30D8B-56D9-403D-AD8D-BB2D439C07D2}" srcOrd="0" destOrd="0" presId="urn:microsoft.com/office/officeart/2008/layout/LinedList"/>
    <dgm:cxn modelId="{CDAC6BD6-1B49-492F-A625-B710BFF30281}" type="presParOf" srcId="{4A092BD0-FA46-4FFF-8D66-08934591EDC4}" destId="{54B12F63-56A4-47BB-A79E-7118590F86CB}" srcOrd="1" destOrd="0" presId="urn:microsoft.com/office/officeart/2008/layout/LinedList"/>
    <dgm:cxn modelId="{43A07EAD-E112-47B0-B94C-16E0FB6429FD}" type="presParOf" srcId="{C3C9AC16-9299-43D7-B860-9519BA7B107B}" destId="{534B8DBA-5B28-4616-A82C-57357BD957C5}" srcOrd="2" destOrd="0" presId="urn:microsoft.com/office/officeart/2008/layout/LinedList"/>
    <dgm:cxn modelId="{5D93B46C-96FE-4AB4-B8DE-58047CFC8CFA}" type="presParOf" srcId="{C3C9AC16-9299-43D7-B860-9519BA7B107B}" destId="{1FCD2B57-102C-4FFC-975D-EA8AAF07BE19}" srcOrd="3" destOrd="0" presId="urn:microsoft.com/office/officeart/2008/layout/LinedList"/>
    <dgm:cxn modelId="{698A9B06-2EA2-475F-9C71-2103E1EE6AEA}" type="presParOf" srcId="{1FCD2B57-102C-4FFC-975D-EA8AAF07BE19}" destId="{FE966458-34F0-4518-A102-687F93FA6868}" srcOrd="0" destOrd="0" presId="urn:microsoft.com/office/officeart/2008/layout/LinedList"/>
    <dgm:cxn modelId="{7B3A78AE-4B8D-4F1B-8935-1D946F02E728}" type="presParOf" srcId="{1FCD2B57-102C-4FFC-975D-EA8AAF07BE19}" destId="{C186D9FA-76A0-4540-85CE-1883B32E9D4F}" srcOrd="1" destOrd="0" presId="urn:microsoft.com/office/officeart/2008/layout/LinedList"/>
    <dgm:cxn modelId="{DAD3FF52-72E4-4192-A146-0A1EF20FF41D}" type="presParOf" srcId="{C3C9AC16-9299-43D7-B860-9519BA7B107B}" destId="{1D02F0A3-53DD-4C50-BB58-12F35CCC0991}" srcOrd="4" destOrd="0" presId="urn:microsoft.com/office/officeart/2008/layout/LinedList"/>
    <dgm:cxn modelId="{BD9F0546-47A8-4F7F-9C25-981BC7BE0D0D}" type="presParOf" srcId="{C3C9AC16-9299-43D7-B860-9519BA7B107B}" destId="{6127C094-DC34-44FF-BD81-B5262A226DD6}" srcOrd="5" destOrd="0" presId="urn:microsoft.com/office/officeart/2008/layout/LinedList"/>
    <dgm:cxn modelId="{05658F88-2682-407E-AC68-9967EB9A0181}" type="presParOf" srcId="{6127C094-DC34-44FF-BD81-B5262A226DD6}" destId="{634CCABB-249D-432A-8090-E84A37C78BD0}" srcOrd="0" destOrd="0" presId="urn:microsoft.com/office/officeart/2008/layout/LinedList"/>
    <dgm:cxn modelId="{219BA586-383E-485D-A197-50BAF2EF6251}" type="presParOf" srcId="{6127C094-DC34-44FF-BD81-B5262A226DD6}" destId="{E01DA354-9F69-4010-9C54-706EB899F514}" srcOrd="1" destOrd="0" presId="urn:microsoft.com/office/officeart/2008/layout/LinedList"/>
    <dgm:cxn modelId="{DE2273D4-38D9-4A20-8E51-BC01E962FD98}" type="presParOf" srcId="{C3C9AC16-9299-43D7-B860-9519BA7B107B}" destId="{D02AD214-81E6-458D-B760-243F6A8754D8}" srcOrd="6" destOrd="0" presId="urn:microsoft.com/office/officeart/2008/layout/LinedList"/>
    <dgm:cxn modelId="{C4D5D82E-C9B4-40B7-95C8-BB8089103069}" type="presParOf" srcId="{C3C9AC16-9299-43D7-B860-9519BA7B107B}" destId="{767BB8BC-8290-432E-A7F0-FBDCABF6C7C5}" srcOrd="7" destOrd="0" presId="urn:microsoft.com/office/officeart/2008/layout/LinedList"/>
    <dgm:cxn modelId="{2370A9B7-111D-4870-91D7-E1DF9CA59F4C}" type="presParOf" srcId="{767BB8BC-8290-432E-A7F0-FBDCABF6C7C5}" destId="{023DA205-13A8-40A4-A357-6867D943EDCA}" srcOrd="0" destOrd="0" presId="urn:microsoft.com/office/officeart/2008/layout/LinedList"/>
    <dgm:cxn modelId="{BBEA6A93-E469-4398-9472-E6A6E1BE1294}" type="presParOf" srcId="{767BB8BC-8290-432E-A7F0-FBDCABF6C7C5}" destId="{4335A1B0-1E83-47B7-A2A4-C0243DA2DC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8075D-0D05-4BD4-9630-068D68C53F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566E6-39B1-4441-815D-E71B471E3D87}">
      <dgm:prSet custT="1"/>
      <dgm:spPr>
        <a:xfrm>
          <a:off x="0" y="1364907"/>
          <a:ext cx="1910956" cy="4548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626M (37.5%)</a:t>
          </a:r>
        </a:p>
      </dgm:t>
    </dgm:pt>
    <dgm:pt modelId="{E35379E5-42C7-411B-ACD5-A6967BE2B646}" type="parTrans" cxnId="{C8A347ED-6BC7-4AA9-9C3A-6270DD0B9CE8}">
      <dgm:prSet/>
      <dgm:spPr/>
      <dgm:t>
        <a:bodyPr/>
        <a:lstStyle/>
        <a:p>
          <a:endParaRPr lang="en-US" sz="1300" b="1">
            <a:solidFill>
              <a:srgbClr val="002060"/>
            </a:solidFill>
          </a:endParaRPr>
        </a:p>
      </dgm:t>
    </dgm:pt>
    <dgm:pt modelId="{9E481AF7-041E-4DE3-9339-3FFE0B458018}" type="sibTrans" cxnId="{C8A347ED-6BC7-4AA9-9C3A-6270DD0B9CE8}">
      <dgm:prSet/>
      <dgm:spPr/>
      <dgm:t>
        <a:bodyPr/>
        <a:lstStyle/>
        <a:p>
          <a:endParaRPr lang="en-US" sz="1300" b="1">
            <a:solidFill>
              <a:srgbClr val="002060"/>
            </a:solidFill>
          </a:endParaRPr>
        </a:p>
      </dgm:t>
    </dgm:pt>
    <dgm:pt modelId="{B0C796EB-1209-4F79-94F1-F2ABB98E4917}">
      <dgm:prSet custT="1"/>
      <dgm:spPr>
        <a:xfrm>
          <a:off x="0" y="1819783"/>
          <a:ext cx="1910956" cy="4548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1.95 times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E361003E-8B63-4F8A-B35D-04EF8D431BAF}" type="parTrans" cxnId="{ADDBE2B9-B9EC-4C47-8FBD-1341F7C46FCE}">
      <dgm:prSet/>
      <dgm:spPr/>
      <dgm:t>
        <a:bodyPr/>
        <a:lstStyle/>
        <a:p>
          <a:endParaRPr lang="en-US" sz="1300" b="1">
            <a:solidFill>
              <a:srgbClr val="002060"/>
            </a:solidFill>
          </a:endParaRPr>
        </a:p>
      </dgm:t>
    </dgm:pt>
    <dgm:pt modelId="{0D6F9091-B646-43D7-BBE5-75F465AC3339}" type="sibTrans" cxnId="{ADDBE2B9-B9EC-4C47-8FBD-1341F7C46FCE}">
      <dgm:prSet/>
      <dgm:spPr/>
      <dgm:t>
        <a:bodyPr/>
        <a:lstStyle/>
        <a:p>
          <a:endParaRPr lang="en-US" sz="1300" b="1">
            <a:solidFill>
              <a:srgbClr val="002060"/>
            </a:solidFill>
          </a:endParaRPr>
        </a:p>
      </dgm:t>
    </dgm:pt>
    <dgm:pt modelId="{14722F45-4F3A-4CBB-ACD7-421D21EC1DC5}">
      <dgm:prSet phldrT="[Text]" custT="1"/>
      <dgm:spPr>
        <a:xfrm>
          <a:off x="0" y="910030"/>
          <a:ext cx="1910956" cy="4548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6.12/share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4A4D08B9-EB69-42E5-8FC1-32CEE4871723}" type="parTrans" cxnId="{6FDFCB90-B074-40B7-A877-BE0E264778D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DDF55983-6AE1-46A0-9F84-41AE1224683C}" type="sibTrans" cxnId="{6FDFCB90-B074-40B7-A877-BE0E264778D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19BF763B-8485-4622-AB43-7E6C3C24628C}">
      <dgm:prSet phldrT="[Text]" custT="1"/>
      <dgm:spPr>
        <a:xfrm>
          <a:off x="0" y="455154"/>
          <a:ext cx="1910956" cy="4548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1,023M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E208D019-9F11-4148-AFFB-962779411B0F}" type="parTrans" cxnId="{DEBB4EAB-45E6-41C7-A606-AAA44351F27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54EDE8D-5834-498B-9FC9-7F711C9799F5}" type="sibTrans" cxnId="{DEBB4EAB-45E6-41C7-A606-AAA44351F27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C3C9AC16-9299-43D7-B860-9519BA7B107B}" type="pres">
      <dgm:prSet presAssocID="{7988075D-0D05-4BD4-9630-068D68C53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5BC783-00AD-4F43-A32C-63433366F75E}" type="pres">
      <dgm:prSet presAssocID="{19BF763B-8485-4622-AB43-7E6C3C24628C}" presName="thickLine" presStyleLbl="alignNode1" presStyleIdx="0" presStyleCnt="4"/>
      <dgm:spPr>
        <a:xfrm>
          <a:off x="0" y="455154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FFE5B87-6947-46C3-87E0-B29EFAEC9857}" type="pres">
      <dgm:prSet presAssocID="{19BF763B-8485-4622-AB43-7E6C3C24628C}" presName="horz1" presStyleCnt="0"/>
      <dgm:spPr/>
    </dgm:pt>
    <dgm:pt modelId="{AD84FA63-2861-4F46-B4F8-396B592246BE}" type="pres">
      <dgm:prSet presAssocID="{19BF763B-8485-4622-AB43-7E6C3C24628C}" presName="tx1" presStyleLbl="revTx" presStyleIdx="0" presStyleCnt="4"/>
      <dgm:spPr/>
      <dgm:t>
        <a:bodyPr/>
        <a:lstStyle/>
        <a:p>
          <a:endParaRPr lang="en-US"/>
        </a:p>
      </dgm:t>
    </dgm:pt>
    <dgm:pt modelId="{109AE0A6-A51D-4B95-A9F1-CE2AFB4DC60A}" type="pres">
      <dgm:prSet presAssocID="{19BF763B-8485-4622-AB43-7E6C3C24628C}" presName="vert1" presStyleCnt="0"/>
      <dgm:spPr/>
    </dgm:pt>
    <dgm:pt modelId="{D0DDB218-E523-49A7-93CC-EA20D6911206}" type="pres">
      <dgm:prSet presAssocID="{14722F45-4F3A-4CBB-ACD7-421D21EC1DC5}" presName="thickLine" presStyleLbl="alignNode1" presStyleIdx="1" presStyleCnt="4"/>
      <dgm:spPr>
        <a:xfrm>
          <a:off x="0" y="910030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EF0CEF5-7F04-4A37-8540-3241229BE326}" type="pres">
      <dgm:prSet presAssocID="{14722F45-4F3A-4CBB-ACD7-421D21EC1DC5}" presName="horz1" presStyleCnt="0"/>
      <dgm:spPr/>
    </dgm:pt>
    <dgm:pt modelId="{45342D6B-8729-4C4A-90E9-BFCBD9AAC3F1}" type="pres">
      <dgm:prSet presAssocID="{14722F45-4F3A-4CBB-ACD7-421D21EC1DC5}" presName="tx1" presStyleLbl="revTx" presStyleIdx="1" presStyleCnt="4"/>
      <dgm:spPr/>
      <dgm:t>
        <a:bodyPr/>
        <a:lstStyle/>
        <a:p>
          <a:endParaRPr lang="en-US"/>
        </a:p>
      </dgm:t>
    </dgm:pt>
    <dgm:pt modelId="{5B0914BE-4AFB-494E-82EB-0BAD372D1FD0}" type="pres">
      <dgm:prSet presAssocID="{14722F45-4F3A-4CBB-ACD7-421D21EC1DC5}" presName="vert1" presStyleCnt="0"/>
      <dgm:spPr/>
    </dgm:pt>
    <dgm:pt modelId="{4F272BF0-8CC9-4994-97C7-C5B10BB34808}" type="pres">
      <dgm:prSet presAssocID="{E77566E6-39B1-4441-815D-E71B471E3D87}" presName="thickLine" presStyleLbl="alignNode1" presStyleIdx="2" presStyleCnt="4"/>
      <dgm:spPr>
        <a:xfrm>
          <a:off x="0" y="1364907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F2EDF67-737A-4533-A9E2-54C2899B3882}" type="pres">
      <dgm:prSet presAssocID="{E77566E6-39B1-4441-815D-E71B471E3D87}" presName="horz1" presStyleCnt="0"/>
      <dgm:spPr/>
    </dgm:pt>
    <dgm:pt modelId="{6660FDC9-0564-4C15-B76A-1B3EE913CE79}" type="pres">
      <dgm:prSet presAssocID="{E77566E6-39B1-4441-815D-E71B471E3D87}" presName="tx1" presStyleLbl="revTx" presStyleIdx="2" presStyleCnt="4"/>
      <dgm:spPr/>
      <dgm:t>
        <a:bodyPr/>
        <a:lstStyle/>
        <a:p>
          <a:endParaRPr lang="en-US"/>
        </a:p>
      </dgm:t>
    </dgm:pt>
    <dgm:pt modelId="{19E61022-AFE6-4A34-9219-7628E5F957A0}" type="pres">
      <dgm:prSet presAssocID="{E77566E6-39B1-4441-815D-E71B471E3D87}" presName="vert1" presStyleCnt="0"/>
      <dgm:spPr/>
    </dgm:pt>
    <dgm:pt modelId="{33AB582C-2899-4DFD-8DF4-ECA88AD4BCD4}" type="pres">
      <dgm:prSet presAssocID="{B0C796EB-1209-4F79-94F1-F2ABB98E4917}" presName="thickLine" presStyleLbl="alignNode1" presStyleIdx="3" presStyleCnt="4"/>
      <dgm:spPr>
        <a:xfrm>
          <a:off x="0" y="1819783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713EFE5-3013-4259-A3C2-3F1894E40FB0}" type="pres">
      <dgm:prSet presAssocID="{B0C796EB-1209-4F79-94F1-F2ABB98E4917}" presName="horz1" presStyleCnt="0"/>
      <dgm:spPr/>
    </dgm:pt>
    <dgm:pt modelId="{BAAD70B6-9B5A-4E02-8D86-0B6EC300656E}" type="pres">
      <dgm:prSet presAssocID="{B0C796EB-1209-4F79-94F1-F2ABB98E4917}" presName="tx1" presStyleLbl="revTx" presStyleIdx="3" presStyleCnt="4"/>
      <dgm:spPr/>
      <dgm:t>
        <a:bodyPr/>
        <a:lstStyle/>
        <a:p>
          <a:endParaRPr lang="en-US"/>
        </a:p>
      </dgm:t>
    </dgm:pt>
    <dgm:pt modelId="{768556BC-D8EB-4C2A-92CB-5000E31C1B58}" type="pres">
      <dgm:prSet presAssocID="{B0C796EB-1209-4F79-94F1-F2ABB98E4917}" presName="vert1" presStyleCnt="0"/>
      <dgm:spPr/>
    </dgm:pt>
  </dgm:ptLst>
  <dgm:cxnLst>
    <dgm:cxn modelId="{6FDFCB90-B074-40B7-A877-BE0E264778D2}" srcId="{7988075D-0D05-4BD4-9630-068D68C53F7D}" destId="{14722F45-4F3A-4CBB-ACD7-421D21EC1DC5}" srcOrd="1" destOrd="0" parTransId="{4A4D08B9-EB69-42E5-8FC1-32CEE4871723}" sibTransId="{DDF55983-6AE1-46A0-9F84-41AE1224683C}"/>
    <dgm:cxn modelId="{C8A347ED-6BC7-4AA9-9C3A-6270DD0B9CE8}" srcId="{7988075D-0D05-4BD4-9630-068D68C53F7D}" destId="{E77566E6-39B1-4441-815D-E71B471E3D87}" srcOrd="2" destOrd="0" parTransId="{E35379E5-42C7-411B-ACD5-A6967BE2B646}" sibTransId="{9E481AF7-041E-4DE3-9339-3FFE0B458018}"/>
    <dgm:cxn modelId="{6758491A-8874-4BE1-A9DA-533F5F3917A5}" type="presOf" srcId="{B0C796EB-1209-4F79-94F1-F2ABB98E4917}" destId="{BAAD70B6-9B5A-4E02-8D86-0B6EC300656E}" srcOrd="0" destOrd="0" presId="urn:microsoft.com/office/officeart/2008/layout/LinedList"/>
    <dgm:cxn modelId="{DEBB4EAB-45E6-41C7-A606-AAA44351F272}" srcId="{7988075D-0D05-4BD4-9630-068D68C53F7D}" destId="{19BF763B-8485-4622-AB43-7E6C3C24628C}" srcOrd="0" destOrd="0" parTransId="{E208D019-9F11-4148-AFFB-962779411B0F}" sibTransId="{A54EDE8D-5834-498B-9FC9-7F711C9799F5}"/>
    <dgm:cxn modelId="{F3F362CB-DADC-444A-A7AC-DDC97ABDCA93}" type="presOf" srcId="{E77566E6-39B1-4441-815D-E71B471E3D87}" destId="{6660FDC9-0564-4C15-B76A-1B3EE913CE79}" srcOrd="0" destOrd="0" presId="urn:microsoft.com/office/officeart/2008/layout/LinedList"/>
    <dgm:cxn modelId="{F0C1CE7A-6CDD-4ACA-9972-4AE447A04D79}" type="presOf" srcId="{14722F45-4F3A-4CBB-ACD7-421D21EC1DC5}" destId="{45342D6B-8729-4C4A-90E9-BFCBD9AAC3F1}" srcOrd="0" destOrd="0" presId="urn:microsoft.com/office/officeart/2008/layout/LinedList"/>
    <dgm:cxn modelId="{4316D22D-A8C6-4378-81A4-A519BDE6B636}" type="presOf" srcId="{7988075D-0D05-4BD4-9630-068D68C53F7D}" destId="{C3C9AC16-9299-43D7-B860-9519BA7B107B}" srcOrd="0" destOrd="0" presId="urn:microsoft.com/office/officeart/2008/layout/LinedList"/>
    <dgm:cxn modelId="{0C4314FB-8374-4BC2-B75D-1B1140636B53}" type="presOf" srcId="{19BF763B-8485-4622-AB43-7E6C3C24628C}" destId="{AD84FA63-2861-4F46-B4F8-396B592246BE}" srcOrd="0" destOrd="0" presId="urn:microsoft.com/office/officeart/2008/layout/LinedList"/>
    <dgm:cxn modelId="{ADDBE2B9-B9EC-4C47-8FBD-1341F7C46FCE}" srcId="{7988075D-0D05-4BD4-9630-068D68C53F7D}" destId="{B0C796EB-1209-4F79-94F1-F2ABB98E4917}" srcOrd="3" destOrd="0" parTransId="{E361003E-8B63-4F8A-B35D-04EF8D431BAF}" sibTransId="{0D6F9091-B646-43D7-BBE5-75F465AC3339}"/>
    <dgm:cxn modelId="{13060147-6507-4F83-8568-A2BC40256391}" type="presParOf" srcId="{C3C9AC16-9299-43D7-B860-9519BA7B107B}" destId="{765BC783-00AD-4F43-A32C-63433366F75E}" srcOrd="0" destOrd="0" presId="urn:microsoft.com/office/officeart/2008/layout/LinedList"/>
    <dgm:cxn modelId="{E57D5924-B2BA-418A-AF53-79031D44C5C8}" type="presParOf" srcId="{C3C9AC16-9299-43D7-B860-9519BA7B107B}" destId="{2FFE5B87-6947-46C3-87E0-B29EFAEC9857}" srcOrd="1" destOrd="0" presId="urn:microsoft.com/office/officeart/2008/layout/LinedList"/>
    <dgm:cxn modelId="{8023322F-A539-4229-A9C2-DDE2F60731C3}" type="presParOf" srcId="{2FFE5B87-6947-46C3-87E0-B29EFAEC9857}" destId="{AD84FA63-2861-4F46-B4F8-396B592246BE}" srcOrd="0" destOrd="0" presId="urn:microsoft.com/office/officeart/2008/layout/LinedList"/>
    <dgm:cxn modelId="{49B68DBF-C93B-40BE-96FB-F3843749BA39}" type="presParOf" srcId="{2FFE5B87-6947-46C3-87E0-B29EFAEC9857}" destId="{109AE0A6-A51D-4B95-A9F1-CE2AFB4DC60A}" srcOrd="1" destOrd="0" presId="urn:microsoft.com/office/officeart/2008/layout/LinedList"/>
    <dgm:cxn modelId="{48998978-C120-48AE-8D8A-C06DC601355F}" type="presParOf" srcId="{C3C9AC16-9299-43D7-B860-9519BA7B107B}" destId="{D0DDB218-E523-49A7-93CC-EA20D6911206}" srcOrd="2" destOrd="0" presId="urn:microsoft.com/office/officeart/2008/layout/LinedList"/>
    <dgm:cxn modelId="{2FC40A0D-7C6C-4C15-9A4D-CE7429686618}" type="presParOf" srcId="{C3C9AC16-9299-43D7-B860-9519BA7B107B}" destId="{DEF0CEF5-7F04-4A37-8540-3241229BE326}" srcOrd="3" destOrd="0" presId="urn:microsoft.com/office/officeart/2008/layout/LinedList"/>
    <dgm:cxn modelId="{D1A9FFDB-905E-42C8-911F-7437FE62A301}" type="presParOf" srcId="{DEF0CEF5-7F04-4A37-8540-3241229BE326}" destId="{45342D6B-8729-4C4A-90E9-BFCBD9AAC3F1}" srcOrd="0" destOrd="0" presId="urn:microsoft.com/office/officeart/2008/layout/LinedList"/>
    <dgm:cxn modelId="{F1D8E2A8-433C-4D8B-9BA8-10426DCB2458}" type="presParOf" srcId="{DEF0CEF5-7F04-4A37-8540-3241229BE326}" destId="{5B0914BE-4AFB-494E-82EB-0BAD372D1FD0}" srcOrd="1" destOrd="0" presId="urn:microsoft.com/office/officeart/2008/layout/LinedList"/>
    <dgm:cxn modelId="{6EA1B4AF-B39A-4896-B33A-ECDD0659E9C0}" type="presParOf" srcId="{C3C9AC16-9299-43D7-B860-9519BA7B107B}" destId="{4F272BF0-8CC9-4994-97C7-C5B10BB34808}" srcOrd="4" destOrd="0" presId="urn:microsoft.com/office/officeart/2008/layout/LinedList"/>
    <dgm:cxn modelId="{4208EA0E-510B-42D1-AD38-DA3662736B88}" type="presParOf" srcId="{C3C9AC16-9299-43D7-B860-9519BA7B107B}" destId="{FF2EDF67-737A-4533-A9E2-54C2899B3882}" srcOrd="5" destOrd="0" presId="urn:microsoft.com/office/officeart/2008/layout/LinedList"/>
    <dgm:cxn modelId="{5EA1E06B-EC57-497D-9616-202C00EFD31B}" type="presParOf" srcId="{FF2EDF67-737A-4533-A9E2-54C2899B3882}" destId="{6660FDC9-0564-4C15-B76A-1B3EE913CE79}" srcOrd="0" destOrd="0" presId="urn:microsoft.com/office/officeart/2008/layout/LinedList"/>
    <dgm:cxn modelId="{281799FE-9D52-47D8-89E8-B913739B121D}" type="presParOf" srcId="{FF2EDF67-737A-4533-A9E2-54C2899B3882}" destId="{19E61022-AFE6-4A34-9219-7628E5F957A0}" srcOrd="1" destOrd="0" presId="urn:microsoft.com/office/officeart/2008/layout/LinedList"/>
    <dgm:cxn modelId="{CAC41295-3FC6-47A0-A01D-2A624BCB0976}" type="presParOf" srcId="{C3C9AC16-9299-43D7-B860-9519BA7B107B}" destId="{33AB582C-2899-4DFD-8DF4-ECA88AD4BCD4}" srcOrd="6" destOrd="0" presId="urn:microsoft.com/office/officeart/2008/layout/LinedList"/>
    <dgm:cxn modelId="{B86BBFDA-8803-4DDB-B24C-2D6262A92603}" type="presParOf" srcId="{C3C9AC16-9299-43D7-B860-9519BA7B107B}" destId="{D713EFE5-3013-4259-A3C2-3F1894E40FB0}" srcOrd="7" destOrd="0" presId="urn:microsoft.com/office/officeart/2008/layout/LinedList"/>
    <dgm:cxn modelId="{CC77B963-5CE2-405F-AA64-1C4AFD969A49}" type="presParOf" srcId="{D713EFE5-3013-4259-A3C2-3F1894E40FB0}" destId="{BAAD70B6-9B5A-4E02-8D86-0B6EC300656E}" srcOrd="0" destOrd="0" presId="urn:microsoft.com/office/officeart/2008/layout/LinedList"/>
    <dgm:cxn modelId="{8A21AFB3-B1A9-4F86-940A-28F27E514D32}" type="presParOf" srcId="{D713EFE5-3013-4259-A3C2-3F1894E40FB0}" destId="{768556BC-D8EB-4C2A-92CB-5000E31C1B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8075D-0D05-4BD4-9630-068D68C53F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E1FA8-5DD3-4C29-8CAF-400106C590B9}">
      <dgm:prSet custT="1"/>
      <dgm:spPr>
        <a:xfrm>
          <a:off x="0" y="1459474"/>
          <a:ext cx="2003576" cy="6984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543M (32.5%)</a:t>
          </a:r>
          <a:b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</a:br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Bonus Shares: Rs. 84M </a:t>
          </a:r>
          <a:endParaRPr lang="da-DK" sz="1300" b="1" dirty="0" smtClean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(</a:t>
          </a:r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5%)</a:t>
          </a:r>
          <a:endParaRPr lang="da-DK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CDD534FF-C559-4105-8D06-56A47E93AF6F}" type="parTrans" cxnId="{07942CCB-9E19-4A4C-B25A-C8522B9E721A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CC31985D-E0AF-4EBC-8628-FE127AC92BDA}" type="sibTrans" cxnId="{07942CCB-9E19-4A4C-B25A-C8522B9E721A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4BB28981-E1DB-4BFD-B536-174B17F7C360}">
      <dgm:prSet custT="1"/>
      <dgm:spPr>
        <a:xfrm>
          <a:off x="0" y="2157877"/>
          <a:ext cx="2005535" cy="4862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1.56 times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42334533-1CCD-4E56-AE3B-AFF0EE88D907}" type="parTrans" cxnId="{C9BB2200-803B-4601-9840-9368E2E20D1B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E28E1B60-36DF-4207-A267-6BAD169ED8B4}" type="sibTrans" cxnId="{C9BB2200-803B-4601-9840-9368E2E20D1B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CC41E4CA-0429-4855-AFDF-391EE0CF73E6}">
      <dgm:prSet phldrT="[Text]" custT="1"/>
      <dgm:spPr>
        <a:xfrm>
          <a:off x="0" y="973243"/>
          <a:ext cx="2005535" cy="4862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</a:t>
          </a:r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4.00/share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F8E1C775-B1A6-43FD-B100-C187330F082C}" type="parTrans" cxnId="{9C2BBE6A-DDB3-4B43-9524-8FABA62C950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6B947531-B32E-4231-B479-2DF876656543}" type="sibTrans" cxnId="{9C2BBE6A-DDB3-4B43-9524-8FABA62C950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E708ADEA-B370-45CF-91D9-2A0BF491F1C2}">
      <dgm:prSet phldrT="[Text]" custT="1"/>
      <dgm:spPr>
        <a:xfrm>
          <a:off x="0" y="487012"/>
          <a:ext cx="2005535" cy="4862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702M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90FA8D23-87B3-40C4-BD18-3D31AEC887AE}" type="parTrans" cxnId="{0F3C2B13-DA18-4E48-96E6-D320780EDBD5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EE06ECC5-CC22-449F-980A-AB0810A70093}" type="sibTrans" cxnId="{0F3C2B13-DA18-4E48-96E6-D320780EDBD5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C3C9AC16-9299-43D7-B860-9519BA7B107B}" type="pres">
      <dgm:prSet presAssocID="{7988075D-0D05-4BD4-9630-068D68C53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9C270A-837F-48B1-9807-72E589F0676B}" type="pres">
      <dgm:prSet presAssocID="{E708ADEA-B370-45CF-91D9-2A0BF491F1C2}" presName="thickLine" presStyleLbl="alignNode1" presStyleIdx="0" presStyleCnt="4"/>
      <dgm:spPr>
        <a:xfrm>
          <a:off x="0" y="487012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6900581-E315-44AD-90E0-6ECEAA3FC33F}" type="pres">
      <dgm:prSet presAssocID="{E708ADEA-B370-45CF-91D9-2A0BF491F1C2}" presName="horz1" presStyleCnt="0"/>
      <dgm:spPr/>
    </dgm:pt>
    <dgm:pt modelId="{ECA380FA-E5A2-4A3E-BC1B-133F70D759E2}" type="pres">
      <dgm:prSet presAssocID="{E708ADEA-B370-45CF-91D9-2A0BF491F1C2}" presName="tx1" presStyleLbl="revTx" presStyleIdx="0" presStyleCnt="4"/>
      <dgm:spPr/>
      <dgm:t>
        <a:bodyPr/>
        <a:lstStyle/>
        <a:p>
          <a:endParaRPr lang="en-US"/>
        </a:p>
      </dgm:t>
    </dgm:pt>
    <dgm:pt modelId="{598FDCD2-56D7-472B-BA1F-30B9320F91E1}" type="pres">
      <dgm:prSet presAssocID="{E708ADEA-B370-45CF-91D9-2A0BF491F1C2}" presName="vert1" presStyleCnt="0"/>
      <dgm:spPr/>
    </dgm:pt>
    <dgm:pt modelId="{36906F43-8578-4542-9830-BED493BDABE6}" type="pres">
      <dgm:prSet presAssocID="{CC41E4CA-0429-4855-AFDF-391EE0CF73E6}" presName="thickLine" presStyleLbl="alignNode1" presStyleIdx="1" presStyleCnt="4"/>
      <dgm:spPr>
        <a:xfrm>
          <a:off x="0" y="973243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D89DAD2-7840-493B-A8B1-E85CDCB4DB49}" type="pres">
      <dgm:prSet presAssocID="{CC41E4CA-0429-4855-AFDF-391EE0CF73E6}" presName="horz1" presStyleCnt="0"/>
      <dgm:spPr/>
    </dgm:pt>
    <dgm:pt modelId="{29DE884C-05F4-4C46-94B3-295D43E95E00}" type="pres">
      <dgm:prSet presAssocID="{CC41E4CA-0429-4855-AFDF-391EE0CF73E6}" presName="tx1" presStyleLbl="revTx" presStyleIdx="1" presStyleCnt="4"/>
      <dgm:spPr/>
      <dgm:t>
        <a:bodyPr/>
        <a:lstStyle/>
        <a:p>
          <a:endParaRPr lang="en-US"/>
        </a:p>
      </dgm:t>
    </dgm:pt>
    <dgm:pt modelId="{E1B1980E-F212-445D-8E0B-F79CE3C6D76A}" type="pres">
      <dgm:prSet presAssocID="{CC41E4CA-0429-4855-AFDF-391EE0CF73E6}" presName="vert1" presStyleCnt="0"/>
      <dgm:spPr/>
    </dgm:pt>
    <dgm:pt modelId="{AE00B176-89A4-4622-854D-2AF306E31F30}" type="pres">
      <dgm:prSet presAssocID="{CABE1FA8-5DD3-4C29-8CAF-400106C590B9}" presName="thickLine" presStyleLbl="alignNode1" presStyleIdx="2" presStyleCnt="4"/>
      <dgm:spPr>
        <a:xfrm>
          <a:off x="0" y="1459474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6E2D933-C95C-486E-89BB-6E5D1685839E}" type="pres">
      <dgm:prSet presAssocID="{CABE1FA8-5DD3-4C29-8CAF-400106C590B9}" presName="horz1" presStyleCnt="0"/>
      <dgm:spPr/>
    </dgm:pt>
    <dgm:pt modelId="{87C395CA-AD4E-43BB-8829-5B7F3FC78868}" type="pres">
      <dgm:prSet presAssocID="{CABE1FA8-5DD3-4C29-8CAF-400106C590B9}" presName="tx1" presStyleLbl="revTx" presStyleIdx="2" presStyleCnt="4" custScaleY="143636"/>
      <dgm:spPr/>
      <dgm:t>
        <a:bodyPr/>
        <a:lstStyle/>
        <a:p>
          <a:endParaRPr lang="en-US"/>
        </a:p>
      </dgm:t>
    </dgm:pt>
    <dgm:pt modelId="{7145B6DE-48D4-45B9-854D-30D6C7CA36D0}" type="pres">
      <dgm:prSet presAssocID="{CABE1FA8-5DD3-4C29-8CAF-400106C590B9}" presName="vert1" presStyleCnt="0"/>
      <dgm:spPr/>
    </dgm:pt>
    <dgm:pt modelId="{72F77A55-AF98-4F8F-9263-1C6D9AF9CC0D}" type="pres">
      <dgm:prSet presAssocID="{4BB28981-E1DB-4BFD-B536-174B17F7C360}" presName="thickLine" presStyleLbl="alignNode1" presStyleIdx="3" presStyleCnt="4"/>
      <dgm:spPr>
        <a:xfrm>
          <a:off x="0" y="2157877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2ADB434-73A1-41A2-9DB5-4CB468C42F6C}" type="pres">
      <dgm:prSet presAssocID="{4BB28981-E1DB-4BFD-B536-174B17F7C360}" presName="horz1" presStyleCnt="0"/>
      <dgm:spPr/>
    </dgm:pt>
    <dgm:pt modelId="{7E649B33-AB39-4B58-8012-A77B6EEF30FF}" type="pres">
      <dgm:prSet presAssocID="{4BB28981-E1DB-4BFD-B536-174B17F7C360}" presName="tx1" presStyleLbl="revTx" presStyleIdx="3" presStyleCnt="4"/>
      <dgm:spPr/>
      <dgm:t>
        <a:bodyPr/>
        <a:lstStyle/>
        <a:p>
          <a:endParaRPr lang="en-US"/>
        </a:p>
      </dgm:t>
    </dgm:pt>
    <dgm:pt modelId="{28247B20-9B75-41A1-A3C0-1259820C6904}" type="pres">
      <dgm:prSet presAssocID="{4BB28981-E1DB-4BFD-B536-174B17F7C360}" presName="vert1" presStyleCnt="0"/>
      <dgm:spPr/>
    </dgm:pt>
  </dgm:ptLst>
  <dgm:cxnLst>
    <dgm:cxn modelId="{07942CCB-9E19-4A4C-B25A-C8522B9E721A}" srcId="{7988075D-0D05-4BD4-9630-068D68C53F7D}" destId="{CABE1FA8-5DD3-4C29-8CAF-400106C590B9}" srcOrd="2" destOrd="0" parTransId="{CDD534FF-C559-4105-8D06-56A47E93AF6F}" sibTransId="{CC31985D-E0AF-4EBC-8628-FE127AC92BDA}"/>
    <dgm:cxn modelId="{0F3C2B13-DA18-4E48-96E6-D320780EDBD5}" srcId="{7988075D-0D05-4BD4-9630-068D68C53F7D}" destId="{E708ADEA-B370-45CF-91D9-2A0BF491F1C2}" srcOrd="0" destOrd="0" parTransId="{90FA8D23-87B3-40C4-BD18-3D31AEC887AE}" sibTransId="{EE06ECC5-CC22-449F-980A-AB0810A70093}"/>
    <dgm:cxn modelId="{E41CF877-647E-46AC-ACAB-5C0DEBF10A4F}" type="presOf" srcId="{E708ADEA-B370-45CF-91D9-2A0BF491F1C2}" destId="{ECA380FA-E5A2-4A3E-BC1B-133F70D759E2}" srcOrd="0" destOrd="0" presId="urn:microsoft.com/office/officeart/2008/layout/LinedList"/>
    <dgm:cxn modelId="{C9BB2200-803B-4601-9840-9368E2E20D1B}" srcId="{7988075D-0D05-4BD4-9630-068D68C53F7D}" destId="{4BB28981-E1DB-4BFD-B536-174B17F7C360}" srcOrd="3" destOrd="0" parTransId="{42334533-1CCD-4E56-AE3B-AFF0EE88D907}" sibTransId="{E28E1B60-36DF-4207-A267-6BAD169ED8B4}"/>
    <dgm:cxn modelId="{A862A592-0A3B-4A2E-AAC7-E8E3B1AD564D}" type="presOf" srcId="{CABE1FA8-5DD3-4C29-8CAF-400106C590B9}" destId="{87C395CA-AD4E-43BB-8829-5B7F3FC78868}" srcOrd="0" destOrd="0" presId="urn:microsoft.com/office/officeart/2008/layout/LinedList"/>
    <dgm:cxn modelId="{9C2BBE6A-DDB3-4B43-9524-8FABA62C9502}" srcId="{7988075D-0D05-4BD4-9630-068D68C53F7D}" destId="{CC41E4CA-0429-4855-AFDF-391EE0CF73E6}" srcOrd="1" destOrd="0" parTransId="{F8E1C775-B1A6-43FD-B100-C187330F082C}" sibTransId="{6B947531-B32E-4231-B479-2DF876656543}"/>
    <dgm:cxn modelId="{47237708-DA27-4946-89A4-0458721A9484}" type="presOf" srcId="{4BB28981-E1DB-4BFD-B536-174B17F7C360}" destId="{7E649B33-AB39-4B58-8012-A77B6EEF30FF}" srcOrd="0" destOrd="0" presId="urn:microsoft.com/office/officeart/2008/layout/LinedList"/>
    <dgm:cxn modelId="{4316D22D-A8C6-4378-81A4-A519BDE6B636}" type="presOf" srcId="{7988075D-0D05-4BD4-9630-068D68C53F7D}" destId="{C3C9AC16-9299-43D7-B860-9519BA7B107B}" srcOrd="0" destOrd="0" presId="urn:microsoft.com/office/officeart/2008/layout/LinedList"/>
    <dgm:cxn modelId="{0F842A3E-6458-43A4-8B0A-612C270E7799}" type="presOf" srcId="{CC41E4CA-0429-4855-AFDF-391EE0CF73E6}" destId="{29DE884C-05F4-4C46-94B3-295D43E95E00}" srcOrd="0" destOrd="0" presId="urn:microsoft.com/office/officeart/2008/layout/LinedList"/>
    <dgm:cxn modelId="{A346D900-5F1E-49FB-8A6E-439A50916746}" type="presParOf" srcId="{C3C9AC16-9299-43D7-B860-9519BA7B107B}" destId="{279C270A-837F-48B1-9807-72E589F0676B}" srcOrd="0" destOrd="0" presId="urn:microsoft.com/office/officeart/2008/layout/LinedList"/>
    <dgm:cxn modelId="{937067FF-BF42-4623-AC24-981420A40EDB}" type="presParOf" srcId="{C3C9AC16-9299-43D7-B860-9519BA7B107B}" destId="{76900581-E315-44AD-90E0-6ECEAA3FC33F}" srcOrd="1" destOrd="0" presId="urn:microsoft.com/office/officeart/2008/layout/LinedList"/>
    <dgm:cxn modelId="{F7AEE499-C3E5-42C0-B895-55073E5FEFC3}" type="presParOf" srcId="{76900581-E315-44AD-90E0-6ECEAA3FC33F}" destId="{ECA380FA-E5A2-4A3E-BC1B-133F70D759E2}" srcOrd="0" destOrd="0" presId="urn:microsoft.com/office/officeart/2008/layout/LinedList"/>
    <dgm:cxn modelId="{692FD612-E1DD-47E5-8B0C-03624F0334A5}" type="presParOf" srcId="{76900581-E315-44AD-90E0-6ECEAA3FC33F}" destId="{598FDCD2-56D7-472B-BA1F-30B9320F91E1}" srcOrd="1" destOrd="0" presId="urn:microsoft.com/office/officeart/2008/layout/LinedList"/>
    <dgm:cxn modelId="{C34DEF91-D1D3-49D2-986B-F8446224425D}" type="presParOf" srcId="{C3C9AC16-9299-43D7-B860-9519BA7B107B}" destId="{36906F43-8578-4542-9830-BED493BDABE6}" srcOrd="2" destOrd="0" presId="urn:microsoft.com/office/officeart/2008/layout/LinedList"/>
    <dgm:cxn modelId="{6F9EAD4D-E463-407B-832B-B03FD3C5153C}" type="presParOf" srcId="{C3C9AC16-9299-43D7-B860-9519BA7B107B}" destId="{FD89DAD2-7840-493B-A8B1-E85CDCB4DB49}" srcOrd="3" destOrd="0" presId="urn:microsoft.com/office/officeart/2008/layout/LinedList"/>
    <dgm:cxn modelId="{F8374BBC-4F91-45B6-A060-6B020049C9C4}" type="presParOf" srcId="{FD89DAD2-7840-493B-A8B1-E85CDCB4DB49}" destId="{29DE884C-05F4-4C46-94B3-295D43E95E00}" srcOrd="0" destOrd="0" presId="urn:microsoft.com/office/officeart/2008/layout/LinedList"/>
    <dgm:cxn modelId="{ED8B385A-602C-481C-88EA-383808613288}" type="presParOf" srcId="{FD89DAD2-7840-493B-A8B1-E85CDCB4DB49}" destId="{E1B1980E-F212-445D-8E0B-F79CE3C6D76A}" srcOrd="1" destOrd="0" presId="urn:microsoft.com/office/officeart/2008/layout/LinedList"/>
    <dgm:cxn modelId="{9CD54323-586A-4389-BA76-35368EC513AF}" type="presParOf" srcId="{C3C9AC16-9299-43D7-B860-9519BA7B107B}" destId="{AE00B176-89A4-4622-854D-2AF306E31F30}" srcOrd="4" destOrd="0" presId="urn:microsoft.com/office/officeart/2008/layout/LinedList"/>
    <dgm:cxn modelId="{F62978AE-3A28-4390-A9E9-6C0EAA94817B}" type="presParOf" srcId="{C3C9AC16-9299-43D7-B860-9519BA7B107B}" destId="{26E2D933-C95C-486E-89BB-6E5D1685839E}" srcOrd="5" destOrd="0" presId="urn:microsoft.com/office/officeart/2008/layout/LinedList"/>
    <dgm:cxn modelId="{5A3EF122-3779-4E5B-A549-0C4D4A2FD78A}" type="presParOf" srcId="{26E2D933-C95C-486E-89BB-6E5D1685839E}" destId="{87C395CA-AD4E-43BB-8829-5B7F3FC78868}" srcOrd="0" destOrd="0" presId="urn:microsoft.com/office/officeart/2008/layout/LinedList"/>
    <dgm:cxn modelId="{40EA6FA5-9127-4703-B513-E35CC2217D76}" type="presParOf" srcId="{26E2D933-C95C-486E-89BB-6E5D1685839E}" destId="{7145B6DE-48D4-45B9-854D-30D6C7CA36D0}" srcOrd="1" destOrd="0" presId="urn:microsoft.com/office/officeart/2008/layout/LinedList"/>
    <dgm:cxn modelId="{B30BB391-C9B6-4078-ACD0-C31CC4913704}" type="presParOf" srcId="{C3C9AC16-9299-43D7-B860-9519BA7B107B}" destId="{72F77A55-AF98-4F8F-9263-1C6D9AF9CC0D}" srcOrd="6" destOrd="0" presId="urn:microsoft.com/office/officeart/2008/layout/LinedList"/>
    <dgm:cxn modelId="{81D1D6C5-63D2-4234-A353-7C33758DB2DE}" type="presParOf" srcId="{C3C9AC16-9299-43D7-B860-9519BA7B107B}" destId="{12ADB434-73A1-41A2-9DB5-4CB468C42F6C}" srcOrd="7" destOrd="0" presId="urn:microsoft.com/office/officeart/2008/layout/LinedList"/>
    <dgm:cxn modelId="{909C3886-3711-40F7-BF76-9D77C7A32973}" type="presParOf" srcId="{12ADB434-73A1-41A2-9DB5-4CB468C42F6C}" destId="{7E649B33-AB39-4B58-8012-A77B6EEF30FF}" srcOrd="0" destOrd="0" presId="urn:microsoft.com/office/officeart/2008/layout/LinedList"/>
    <dgm:cxn modelId="{35B18AF1-2370-4B0E-90C8-2C7CE3841358}" type="presParOf" srcId="{12ADB434-73A1-41A2-9DB5-4CB468C42F6C}" destId="{28247B20-9B75-41A1-A3C0-1259820C69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88075D-0D05-4BD4-9630-068D68C53F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6328B9-C819-4EE5-8179-ED76C317DC58}">
      <dgm:prSet custT="1"/>
      <dgm:spPr>
        <a:xfrm>
          <a:off x="0" y="1262498"/>
          <a:ext cx="1910956" cy="4207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702M (40%)</a:t>
          </a:r>
          <a:endParaRPr lang="da-DK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D216C3FF-61AC-4160-A9C0-7DA159B5782F}" type="parTrans" cxnId="{520DEBF6-38B1-4E76-87E5-C19BBED865BA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460E0413-0466-4A43-A481-126DA0270892}" type="sibTrans" cxnId="{520DEBF6-38B1-4E76-87E5-C19BBED865BA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50AE5947-80DE-4232-99F9-4C10C9875DA9}">
      <dgm:prSet custT="1"/>
      <dgm:spPr>
        <a:xfrm>
          <a:off x="0" y="1683245"/>
          <a:ext cx="1910956" cy="4207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1.65 times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gm:t>
    </dgm:pt>
    <dgm:pt modelId="{51E7130A-4B7B-4DBE-A972-C350C0CB9DF9}" type="parTrans" cxnId="{759D9CBF-EBCC-4795-8792-6256FD83FE26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529BB43A-A59F-4C0A-81FD-C9889FCD0661}" type="sibTrans" cxnId="{759D9CBF-EBCC-4795-8792-6256FD83FE26}">
      <dgm:prSet/>
      <dgm:spPr/>
      <dgm:t>
        <a:bodyPr/>
        <a:lstStyle/>
        <a:p>
          <a:pPr algn="ctr"/>
          <a:endParaRPr lang="en-US" sz="1300" b="1">
            <a:solidFill>
              <a:srgbClr val="002060"/>
            </a:solidFill>
          </a:endParaRPr>
        </a:p>
      </dgm:t>
    </dgm:pt>
    <dgm:pt modelId="{5A8E74A0-6A71-4FB0-AA5B-7A6DDB71A8DA}">
      <dgm:prSet phldrT="[Text]" custT="1"/>
      <dgm:spPr>
        <a:xfrm>
          <a:off x="0" y="841751"/>
          <a:ext cx="1910956" cy="4207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</a:t>
          </a:r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5.22/share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10CE7A75-643A-4E5D-822B-0A842E212BB8}" type="parTrans" cxnId="{4C5630A2-8F12-43A2-9A90-7A516EAE72F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B1377202-56B8-45A0-AA9C-C68772184900}" type="sibTrans" cxnId="{4C5630A2-8F12-43A2-9A90-7A516EAE72F2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2BB97B9F-FBCC-46F2-AC08-F45F215DAD5C}">
      <dgm:prSet phldrT="[Text]" custT="1"/>
      <dgm:spPr>
        <a:xfrm>
          <a:off x="0" y="421004"/>
          <a:ext cx="1910956" cy="4207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915M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E9738D4B-F66F-4B09-AE6F-834657517DC4}" type="parTrans" cxnId="{4A6F4B6D-90E1-4626-B307-3E0032E4E44B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987F0A6D-9BCD-4B3B-803D-DF33044E9E35}" type="sibTrans" cxnId="{4A6F4B6D-90E1-4626-B307-3E0032E4E44B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C3C9AC16-9299-43D7-B860-9519BA7B107B}" type="pres">
      <dgm:prSet presAssocID="{7988075D-0D05-4BD4-9630-068D68C53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B979C1-B6E0-4050-A7D7-5215CD4E4C00}" type="pres">
      <dgm:prSet presAssocID="{2BB97B9F-FBCC-46F2-AC08-F45F215DAD5C}" presName="thickLine" presStyleLbl="alignNode1" presStyleIdx="0" presStyleCnt="4"/>
      <dgm:spPr>
        <a:xfrm>
          <a:off x="0" y="421004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609AC76-772B-4CFE-95A7-E7A5BDE86F40}" type="pres">
      <dgm:prSet presAssocID="{2BB97B9F-FBCC-46F2-AC08-F45F215DAD5C}" presName="horz1" presStyleCnt="0"/>
      <dgm:spPr/>
    </dgm:pt>
    <dgm:pt modelId="{CC458607-CFD4-4C81-BDEE-007A0BF42E68}" type="pres">
      <dgm:prSet presAssocID="{2BB97B9F-FBCC-46F2-AC08-F45F215DAD5C}" presName="tx1" presStyleLbl="revTx" presStyleIdx="0" presStyleCnt="4"/>
      <dgm:spPr/>
      <dgm:t>
        <a:bodyPr/>
        <a:lstStyle/>
        <a:p>
          <a:endParaRPr lang="en-US"/>
        </a:p>
      </dgm:t>
    </dgm:pt>
    <dgm:pt modelId="{6C7C444B-F598-47CC-84A9-197FF587E775}" type="pres">
      <dgm:prSet presAssocID="{2BB97B9F-FBCC-46F2-AC08-F45F215DAD5C}" presName="vert1" presStyleCnt="0"/>
      <dgm:spPr/>
    </dgm:pt>
    <dgm:pt modelId="{1049457F-1460-46E8-B3F3-CEE0E8F351B8}" type="pres">
      <dgm:prSet presAssocID="{5A8E74A0-6A71-4FB0-AA5B-7A6DDB71A8DA}" presName="thickLine" presStyleLbl="alignNode1" presStyleIdx="1" presStyleCnt="4"/>
      <dgm:spPr>
        <a:xfrm>
          <a:off x="0" y="841751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87BBEF0-D253-4E2F-A6E0-102BB772E1C0}" type="pres">
      <dgm:prSet presAssocID="{5A8E74A0-6A71-4FB0-AA5B-7A6DDB71A8DA}" presName="horz1" presStyleCnt="0"/>
      <dgm:spPr/>
    </dgm:pt>
    <dgm:pt modelId="{18A190D6-3D3F-4784-AA94-0EB115ABC95E}" type="pres">
      <dgm:prSet presAssocID="{5A8E74A0-6A71-4FB0-AA5B-7A6DDB71A8DA}" presName="tx1" presStyleLbl="revTx" presStyleIdx="1" presStyleCnt="4"/>
      <dgm:spPr/>
      <dgm:t>
        <a:bodyPr/>
        <a:lstStyle/>
        <a:p>
          <a:endParaRPr lang="en-US"/>
        </a:p>
      </dgm:t>
    </dgm:pt>
    <dgm:pt modelId="{4ECA8A65-36A2-42FA-BAED-5FF3605F08F3}" type="pres">
      <dgm:prSet presAssocID="{5A8E74A0-6A71-4FB0-AA5B-7A6DDB71A8DA}" presName="vert1" presStyleCnt="0"/>
      <dgm:spPr/>
    </dgm:pt>
    <dgm:pt modelId="{518C91D2-4C4A-403C-875E-82F5489B0EFF}" type="pres">
      <dgm:prSet presAssocID="{7C6328B9-C819-4EE5-8179-ED76C317DC58}" presName="thickLine" presStyleLbl="alignNode1" presStyleIdx="2" presStyleCnt="4"/>
      <dgm:spPr>
        <a:xfrm>
          <a:off x="0" y="1262498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78F8983-C6FE-4C5C-B11A-7E672C610D92}" type="pres">
      <dgm:prSet presAssocID="{7C6328B9-C819-4EE5-8179-ED76C317DC58}" presName="horz1" presStyleCnt="0"/>
      <dgm:spPr/>
    </dgm:pt>
    <dgm:pt modelId="{1EAAFCAD-B8D7-4AFD-8A41-04B2AD9AE190}" type="pres">
      <dgm:prSet presAssocID="{7C6328B9-C819-4EE5-8179-ED76C317DC58}" presName="tx1" presStyleLbl="revTx" presStyleIdx="2" presStyleCnt="4"/>
      <dgm:spPr/>
      <dgm:t>
        <a:bodyPr/>
        <a:lstStyle/>
        <a:p>
          <a:endParaRPr lang="en-US"/>
        </a:p>
      </dgm:t>
    </dgm:pt>
    <dgm:pt modelId="{F7B426FA-8DD8-4D16-9173-DCCE10716598}" type="pres">
      <dgm:prSet presAssocID="{7C6328B9-C819-4EE5-8179-ED76C317DC58}" presName="vert1" presStyleCnt="0"/>
      <dgm:spPr/>
    </dgm:pt>
    <dgm:pt modelId="{B6E3592D-D41F-4C72-B998-9B806BEFABBB}" type="pres">
      <dgm:prSet presAssocID="{50AE5947-80DE-4232-99F9-4C10C9875DA9}" presName="thickLine" presStyleLbl="alignNode1" presStyleIdx="3" presStyleCnt="4"/>
      <dgm:spPr>
        <a:xfrm>
          <a:off x="0" y="1683245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37AA9FE-3B48-4CD1-B76F-73B983DA70BF}" type="pres">
      <dgm:prSet presAssocID="{50AE5947-80DE-4232-99F9-4C10C9875DA9}" presName="horz1" presStyleCnt="0"/>
      <dgm:spPr/>
    </dgm:pt>
    <dgm:pt modelId="{0F5AF6B9-AD5D-4BFD-B980-921C944848DE}" type="pres">
      <dgm:prSet presAssocID="{50AE5947-80DE-4232-99F9-4C10C9875DA9}" presName="tx1" presStyleLbl="revTx" presStyleIdx="3" presStyleCnt="4"/>
      <dgm:spPr/>
      <dgm:t>
        <a:bodyPr/>
        <a:lstStyle/>
        <a:p>
          <a:endParaRPr lang="en-US"/>
        </a:p>
      </dgm:t>
    </dgm:pt>
    <dgm:pt modelId="{FBDB05C6-7984-4860-AF19-92A3D2DCC8B6}" type="pres">
      <dgm:prSet presAssocID="{50AE5947-80DE-4232-99F9-4C10C9875DA9}" presName="vert1" presStyleCnt="0"/>
      <dgm:spPr/>
    </dgm:pt>
  </dgm:ptLst>
  <dgm:cxnLst>
    <dgm:cxn modelId="{759D9CBF-EBCC-4795-8792-6256FD83FE26}" srcId="{7988075D-0D05-4BD4-9630-068D68C53F7D}" destId="{50AE5947-80DE-4232-99F9-4C10C9875DA9}" srcOrd="3" destOrd="0" parTransId="{51E7130A-4B7B-4DBE-A972-C350C0CB9DF9}" sibTransId="{529BB43A-A59F-4C0A-81FD-C9889FCD0661}"/>
    <dgm:cxn modelId="{4C5630A2-8F12-43A2-9A90-7A516EAE72F2}" srcId="{7988075D-0D05-4BD4-9630-068D68C53F7D}" destId="{5A8E74A0-6A71-4FB0-AA5B-7A6DDB71A8DA}" srcOrd="1" destOrd="0" parTransId="{10CE7A75-643A-4E5D-822B-0A842E212BB8}" sibTransId="{B1377202-56B8-45A0-AA9C-C68772184900}"/>
    <dgm:cxn modelId="{CEDFCEF1-7783-4A46-A1E6-61FD8E1146A6}" type="presOf" srcId="{5A8E74A0-6A71-4FB0-AA5B-7A6DDB71A8DA}" destId="{18A190D6-3D3F-4784-AA94-0EB115ABC95E}" srcOrd="0" destOrd="0" presId="urn:microsoft.com/office/officeart/2008/layout/LinedList"/>
    <dgm:cxn modelId="{715DE99F-E6CB-4965-A884-592B5ECFED55}" type="presOf" srcId="{2BB97B9F-FBCC-46F2-AC08-F45F215DAD5C}" destId="{CC458607-CFD4-4C81-BDEE-007A0BF42E68}" srcOrd="0" destOrd="0" presId="urn:microsoft.com/office/officeart/2008/layout/LinedList"/>
    <dgm:cxn modelId="{4A6F4B6D-90E1-4626-B307-3E0032E4E44B}" srcId="{7988075D-0D05-4BD4-9630-068D68C53F7D}" destId="{2BB97B9F-FBCC-46F2-AC08-F45F215DAD5C}" srcOrd="0" destOrd="0" parTransId="{E9738D4B-F66F-4B09-AE6F-834657517DC4}" sibTransId="{987F0A6D-9BCD-4B3B-803D-DF33044E9E35}"/>
    <dgm:cxn modelId="{520DEBF6-38B1-4E76-87E5-C19BBED865BA}" srcId="{7988075D-0D05-4BD4-9630-068D68C53F7D}" destId="{7C6328B9-C819-4EE5-8179-ED76C317DC58}" srcOrd="2" destOrd="0" parTransId="{D216C3FF-61AC-4160-A9C0-7DA159B5782F}" sibTransId="{460E0413-0466-4A43-A481-126DA0270892}"/>
    <dgm:cxn modelId="{4316D22D-A8C6-4378-81A4-A519BDE6B636}" type="presOf" srcId="{7988075D-0D05-4BD4-9630-068D68C53F7D}" destId="{C3C9AC16-9299-43D7-B860-9519BA7B107B}" srcOrd="0" destOrd="0" presId="urn:microsoft.com/office/officeart/2008/layout/LinedList"/>
    <dgm:cxn modelId="{8EABBFE4-A29C-498E-A162-9EE8ABC69E11}" type="presOf" srcId="{50AE5947-80DE-4232-99F9-4C10C9875DA9}" destId="{0F5AF6B9-AD5D-4BFD-B980-921C944848DE}" srcOrd="0" destOrd="0" presId="urn:microsoft.com/office/officeart/2008/layout/LinedList"/>
    <dgm:cxn modelId="{DCB11EA4-B3C8-4B10-9669-7EDC491FE178}" type="presOf" srcId="{7C6328B9-C819-4EE5-8179-ED76C317DC58}" destId="{1EAAFCAD-B8D7-4AFD-8A41-04B2AD9AE190}" srcOrd="0" destOrd="0" presId="urn:microsoft.com/office/officeart/2008/layout/LinedList"/>
    <dgm:cxn modelId="{B8A84A00-1BD2-4F86-9BC0-AF329BEC1B25}" type="presParOf" srcId="{C3C9AC16-9299-43D7-B860-9519BA7B107B}" destId="{77B979C1-B6E0-4050-A7D7-5215CD4E4C00}" srcOrd="0" destOrd="0" presId="urn:microsoft.com/office/officeart/2008/layout/LinedList"/>
    <dgm:cxn modelId="{1C768910-DB4A-475F-84A8-AB424024BD6A}" type="presParOf" srcId="{C3C9AC16-9299-43D7-B860-9519BA7B107B}" destId="{9609AC76-772B-4CFE-95A7-E7A5BDE86F40}" srcOrd="1" destOrd="0" presId="urn:microsoft.com/office/officeart/2008/layout/LinedList"/>
    <dgm:cxn modelId="{27BC15D9-1297-4CC2-87F1-5E1B10C1E36D}" type="presParOf" srcId="{9609AC76-772B-4CFE-95A7-E7A5BDE86F40}" destId="{CC458607-CFD4-4C81-BDEE-007A0BF42E68}" srcOrd="0" destOrd="0" presId="urn:microsoft.com/office/officeart/2008/layout/LinedList"/>
    <dgm:cxn modelId="{4EB29117-5FE4-4207-BDED-00421ABB87DE}" type="presParOf" srcId="{9609AC76-772B-4CFE-95A7-E7A5BDE86F40}" destId="{6C7C444B-F598-47CC-84A9-197FF587E775}" srcOrd="1" destOrd="0" presId="urn:microsoft.com/office/officeart/2008/layout/LinedList"/>
    <dgm:cxn modelId="{2D9C2665-30C0-490A-8DBC-9EE035373ACE}" type="presParOf" srcId="{C3C9AC16-9299-43D7-B860-9519BA7B107B}" destId="{1049457F-1460-46E8-B3F3-CEE0E8F351B8}" srcOrd="2" destOrd="0" presId="urn:microsoft.com/office/officeart/2008/layout/LinedList"/>
    <dgm:cxn modelId="{F60B77BF-795F-4F60-8555-AD76C5DAABDA}" type="presParOf" srcId="{C3C9AC16-9299-43D7-B860-9519BA7B107B}" destId="{987BBEF0-D253-4E2F-A6E0-102BB772E1C0}" srcOrd="3" destOrd="0" presId="urn:microsoft.com/office/officeart/2008/layout/LinedList"/>
    <dgm:cxn modelId="{10C6C34E-D127-4200-B8A3-C6D0F21A571E}" type="presParOf" srcId="{987BBEF0-D253-4E2F-A6E0-102BB772E1C0}" destId="{18A190D6-3D3F-4784-AA94-0EB115ABC95E}" srcOrd="0" destOrd="0" presId="urn:microsoft.com/office/officeart/2008/layout/LinedList"/>
    <dgm:cxn modelId="{EA81FC6F-8389-4833-80CD-E45EE2709A18}" type="presParOf" srcId="{987BBEF0-D253-4E2F-A6E0-102BB772E1C0}" destId="{4ECA8A65-36A2-42FA-BAED-5FF3605F08F3}" srcOrd="1" destOrd="0" presId="urn:microsoft.com/office/officeart/2008/layout/LinedList"/>
    <dgm:cxn modelId="{4FF8A89D-B345-47EE-AE3A-7D49CA6143A1}" type="presParOf" srcId="{C3C9AC16-9299-43D7-B860-9519BA7B107B}" destId="{518C91D2-4C4A-403C-875E-82F5489B0EFF}" srcOrd="4" destOrd="0" presId="urn:microsoft.com/office/officeart/2008/layout/LinedList"/>
    <dgm:cxn modelId="{8FCA3D40-60D5-4DAB-B2CC-7FAB3A97B7EB}" type="presParOf" srcId="{C3C9AC16-9299-43D7-B860-9519BA7B107B}" destId="{B78F8983-C6FE-4C5C-B11A-7E672C610D92}" srcOrd="5" destOrd="0" presId="urn:microsoft.com/office/officeart/2008/layout/LinedList"/>
    <dgm:cxn modelId="{94DAC14B-78F1-4F2F-A8A1-71273301595D}" type="presParOf" srcId="{B78F8983-C6FE-4C5C-B11A-7E672C610D92}" destId="{1EAAFCAD-B8D7-4AFD-8A41-04B2AD9AE190}" srcOrd="0" destOrd="0" presId="urn:microsoft.com/office/officeart/2008/layout/LinedList"/>
    <dgm:cxn modelId="{CDEB58B6-7E97-4931-8156-8827C57D719F}" type="presParOf" srcId="{B78F8983-C6FE-4C5C-B11A-7E672C610D92}" destId="{F7B426FA-8DD8-4D16-9173-DCCE10716598}" srcOrd="1" destOrd="0" presId="urn:microsoft.com/office/officeart/2008/layout/LinedList"/>
    <dgm:cxn modelId="{953266C8-F98E-46BE-8341-0825331824B9}" type="presParOf" srcId="{C3C9AC16-9299-43D7-B860-9519BA7B107B}" destId="{B6E3592D-D41F-4C72-B998-9B806BEFABBB}" srcOrd="6" destOrd="0" presId="urn:microsoft.com/office/officeart/2008/layout/LinedList"/>
    <dgm:cxn modelId="{32150F77-8103-4022-8704-249820B082B8}" type="presParOf" srcId="{C3C9AC16-9299-43D7-B860-9519BA7B107B}" destId="{737AA9FE-3B48-4CD1-B76F-73B983DA70BF}" srcOrd="7" destOrd="0" presId="urn:microsoft.com/office/officeart/2008/layout/LinedList"/>
    <dgm:cxn modelId="{4A4E475E-E0D3-48AF-A265-5279197F5000}" type="presParOf" srcId="{737AA9FE-3B48-4CD1-B76F-73B983DA70BF}" destId="{0F5AF6B9-AD5D-4BFD-B980-921C944848DE}" srcOrd="0" destOrd="0" presId="urn:microsoft.com/office/officeart/2008/layout/LinedList"/>
    <dgm:cxn modelId="{40AC78CC-D6D7-4A66-A623-20F8B231686C}" type="presParOf" srcId="{737AA9FE-3B48-4CD1-B76F-73B983DA70BF}" destId="{FBDB05C6-7984-4860-AF19-92A3D2DCC8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88075D-0D05-4BD4-9630-068D68C53F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86ED4-3A41-4296-9287-66BEB65D3A71}">
      <dgm:prSet custT="1"/>
      <dgm:spPr>
        <a:xfrm>
          <a:off x="0" y="1728960"/>
          <a:ext cx="1988617" cy="8580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417M (30%)</a:t>
          </a:r>
        </a:p>
      </dgm:t>
    </dgm:pt>
    <dgm:pt modelId="{489E6FB0-CEC8-4709-B297-5E3321F6D64B}" type="parTrans" cxnId="{C9103DF4-44C3-4563-83D9-938E4D7E41EE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DDA7E948-AD17-4A16-A446-CB90D72DEF9B}" type="sibTrans" cxnId="{C9103DF4-44C3-4563-83D9-938E4D7E41EE}">
      <dgm:prSet/>
      <dgm:spPr/>
      <dgm:t>
        <a:bodyPr/>
        <a:lstStyle/>
        <a:p>
          <a:pPr algn="ctr"/>
          <a:endParaRPr lang="en-US" sz="1300">
            <a:solidFill>
              <a:srgbClr val="002060"/>
            </a:solidFill>
          </a:endParaRPr>
        </a:p>
      </dgm:t>
    </dgm:pt>
    <dgm:pt modelId="{C2837EB2-DB7A-4CEC-9BE9-E59D228A1F04}">
      <dgm:prSet phldrT="[Text]" custT="1"/>
      <dgm:spPr>
        <a:xfrm>
          <a:off x="0" y="1152777"/>
          <a:ext cx="1990561" cy="5761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9.42/share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27CDE4B4-148A-4504-AB72-7218232CEFD5}" type="parTrans" cxnId="{43CC068A-E096-4F8D-B55C-90EE4075DF6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60ADBE0-C20E-48C0-A4B7-B117AE87ED66}" type="sibTrans" cxnId="{43CC068A-E096-4F8D-B55C-90EE4075DF6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45EC4B2-5346-4CE0-9CA8-42484D605727}">
      <dgm:prSet phldrT="[Text]" custT="1"/>
      <dgm:spPr>
        <a:xfrm>
          <a:off x="0" y="576594"/>
          <a:ext cx="1990561" cy="5761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1300" b="1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Rs.841M</a:t>
          </a:r>
          <a:endParaRPr lang="en-US" sz="1300" b="1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gm:t>
    </dgm:pt>
    <dgm:pt modelId="{DA45D561-8ACF-4291-A36C-94C4E9014A71}" type="parTrans" cxnId="{159AA280-183E-47B1-87AF-B156968ED5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5A0ADD2-374F-40CC-8039-A5497D7C2EED}" type="sibTrans" cxnId="{159AA280-183E-47B1-87AF-B156968ED5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63B45A0-11AF-4E0E-9EEC-B4CBC347F274}">
      <dgm:prSet custT="1"/>
      <dgm:spPr>
        <a:xfrm>
          <a:off x="0" y="1728960"/>
          <a:ext cx="1988617" cy="858045"/>
        </a:xfrm>
        <a:noFill/>
        <a:ln>
          <a:noFill/>
        </a:ln>
        <a:effectLst/>
      </dgm:spPr>
      <dgm:t>
        <a:bodyPr/>
        <a:lstStyle/>
        <a:p>
          <a:pPr algn="ctr"/>
          <a:r>
            <a:rPr lang="da-DK" sz="1300" b="1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4.34 times</a:t>
          </a:r>
        </a:p>
      </dgm:t>
    </dgm:pt>
    <dgm:pt modelId="{4CBFB74E-178B-4EBD-B9E9-F2C31698209A}" type="parTrans" cxnId="{13DA5E5A-24DD-4CF8-AF94-C2BF6BF9E38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DDADE2E-E4EC-4C02-8ED6-BD3A0311D6DF}" type="sibTrans" cxnId="{13DA5E5A-24DD-4CF8-AF94-C2BF6BF9E38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3C9AC16-9299-43D7-B860-9519BA7B107B}" type="pres">
      <dgm:prSet presAssocID="{7988075D-0D05-4BD4-9630-068D68C53F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ED6637-26E7-47CC-8179-B699FCC527FB}" type="pres">
      <dgm:prSet presAssocID="{A45EC4B2-5346-4CE0-9CA8-42484D605727}" presName="thickLine" presStyleLbl="alignNode1" presStyleIdx="0" presStyleCnt="4"/>
      <dgm:spPr>
        <a:xfrm>
          <a:off x="0" y="576594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A092BD0-FA46-4FFF-8D66-08934591EDC4}" type="pres">
      <dgm:prSet presAssocID="{A45EC4B2-5346-4CE0-9CA8-42484D605727}" presName="horz1" presStyleCnt="0"/>
      <dgm:spPr/>
    </dgm:pt>
    <dgm:pt modelId="{EEB30D8B-56D9-403D-AD8D-BB2D439C07D2}" type="pres">
      <dgm:prSet presAssocID="{A45EC4B2-5346-4CE0-9CA8-42484D605727}" presName="tx1" presStyleLbl="revTx" presStyleIdx="0" presStyleCnt="4"/>
      <dgm:spPr/>
      <dgm:t>
        <a:bodyPr/>
        <a:lstStyle/>
        <a:p>
          <a:endParaRPr lang="en-US"/>
        </a:p>
      </dgm:t>
    </dgm:pt>
    <dgm:pt modelId="{54B12F63-56A4-47BB-A79E-7118590F86CB}" type="pres">
      <dgm:prSet presAssocID="{A45EC4B2-5346-4CE0-9CA8-42484D605727}" presName="vert1" presStyleCnt="0"/>
      <dgm:spPr/>
    </dgm:pt>
    <dgm:pt modelId="{534B8DBA-5B28-4616-A82C-57357BD957C5}" type="pres">
      <dgm:prSet presAssocID="{C2837EB2-DB7A-4CEC-9BE9-E59D228A1F04}" presName="thickLine" presStyleLbl="alignNode1" presStyleIdx="1" presStyleCnt="4"/>
      <dgm:spPr>
        <a:xfrm>
          <a:off x="0" y="1152777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FCD2B57-102C-4FFC-975D-EA8AAF07BE19}" type="pres">
      <dgm:prSet presAssocID="{C2837EB2-DB7A-4CEC-9BE9-E59D228A1F04}" presName="horz1" presStyleCnt="0"/>
      <dgm:spPr/>
    </dgm:pt>
    <dgm:pt modelId="{FE966458-34F0-4518-A102-687F93FA6868}" type="pres">
      <dgm:prSet presAssocID="{C2837EB2-DB7A-4CEC-9BE9-E59D228A1F04}" presName="tx1" presStyleLbl="revTx" presStyleIdx="1" presStyleCnt="4"/>
      <dgm:spPr/>
      <dgm:t>
        <a:bodyPr/>
        <a:lstStyle/>
        <a:p>
          <a:endParaRPr lang="en-US"/>
        </a:p>
      </dgm:t>
    </dgm:pt>
    <dgm:pt modelId="{C186D9FA-76A0-4540-85CE-1883B32E9D4F}" type="pres">
      <dgm:prSet presAssocID="{C2837EB2-DB7A-4CEC-9BE9-E59D228A1F04}" presName="vert1" presStyleCnt="0"/>
      <dgm:spPr/>
    </dgm:pt>
    <dgm:pt modelId="{1D02F0A3-53DD-4C50-BB58-12F35CCC0991}" type="pres">
      <dgm:prSet presAssocID="{4D086ED4-3A41-4296-9287-66BEB65D3A71}" presName="thickLine" presStyleLbl="alignNode1" presStyleIdx="2" presStyleCnt="4"/>
      <dgm:spPr>
        <a:xfrm>
          <a:off x="0" y="1728960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27C094-DC34-44FF-BD81-B5262A226DD6}" type="pres">
      <dgm:prSet presAssocID="{4D086ED4-3A41-4296-9287-66BEB65D3A71}" presName="horz1" presStyleCnt="0"/>
      <dgm:spPr/>
    </dgm:pt>
    <dgm:pt modelId="{634CCABB-249D-432A-8090-E84A37C78BD0}" type="pres">
      <dgm:prSet presAssocID="{4D086ED4-3A41-4296-9287-66BEB65D3A71}" presName="tx1" presStyleLbl="revTx" presStyleIdx="2" presStyleCnt="4" custScaleY="148919"/>
      <dgm:spPr/>
      <dgm:t>
        <a:bodyPr/>
        <a:lstStyle/>
        <a:p>
          <a:endParaRPr lang="en-US"/>
        </a:p>
      </dgm:t>
    </dgm:pt>
    <dgm:pt modelId="{E01DA354-9F69-4010-9C54-706EB899F514}" type="pres">
      <dgm:prSet presAssocID="{4D086ED4-3A41-4296-9287-66BEB65D3A71}" presName="vert1" presStyleCnt="0"/>
      <dgm:spPr/>
    </dgm:pt>
    <dgm:pt modelId="{C11FA174-84C4-4D8A-BD20-0EDED401E0E0}" type="pres">
      <dgm:prSet presAssocID="{463B45A0-11AF-4E0E-9EEC-B4CBC347F274}" presName="thickLine" presStyleLbl="alignNode1" presStyleIdx="3" presStyleCnt="4"/>
      <dgm:spPr/>
    </dgm:pt>
    <dgm:pt modelId="{8086A92A-439C-4B95-999D-A51774A656B4}" type="pres">
      <dgm:prSet presAssocID="{463B45A0-11AF-4E0E-9EEC-B4CBC347F274}" presName="horz1" presStyleCnt="0"/>
      <dgm:spPr/>
    </dgm:pt>
    <dgm:pt modelId="{E56C9E79-E55E-4A6F-9811-B736041A88AC}" type="pres">
      <dgm:prSet presAssocID="{463B45A0-11AF-4E0E-9EEC-B4CBC347F274}" presName="tx1" presStyleLbl="revTx" presStyleIdx="3" presStyleCnt="4" custScaleY="190599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38AB45-DF11-4B71-8502-D22F5233F73E}" type="pres">
      <dgm:prSet presAssocID="{463B45A0-11AF-4E0E-9EEC-B4CBC347F274}" presName="vert1" presStyleCnt="0"/>
      <dgm:spPr/>
    </dgm:pt>
  </dgm:ptLst>
  <dgm:cxnLst>
    <dgm:cxn modelId="{3EEA2D8E-E188-447C-BCE8-7B201CC9729A}" type="presOf" srcId="{463B45A0-11AF-4E0E-9EEC-B4CBC347F274}" destId="{E56C9E79-E55E-4A6F-9811-B736041A88AC}" srcOrd="0" destOrd="0" presId="urn:microsoft.com/office/officeart/2008/layout/LinedList"/>
    <dgm:cxn modelId="{43CC068A-E096-4F8D-B55C-90EE4075DF69}" srcId="{7988075D-0D05-4BD4-9630-068D68C53F7D}" destId="{C2837EB2-DB7A-4CEC-9BE9-E59D228A1F04}" srcOrd="1" destOrd="0" parTransId="{27CDE4B4-148A-4504-AB72-7218232CEFD5}" sibTransId="{E60ADBE0-C20E-48C0-A4B7-B117AE87ED66}"/>
    <dgm:cxn modelId="{13DA5E5A-24DD-4CF8-AF94-C2BF6BF9E38C}" srcId="{7988075D-0D05-4BD4-9630-068D68C53F7D}" destId="{463B45A0-11AF-4E0E-9EEC-B4CBC347F274}" srcOrd="3" destOrd="0" parTransId="{4CBFB74E-178B-4EBD-B9E9-F2C31698209A}" sibTransId="{ADDADE2E-E4EC-4C02-8ED6-BD3A0311D6DF}"/>
    <dgm:cxn modelId="{C1D8E9B2-D7D1-47D2-A364-1A4B3C663F0E}" type="presOf" srcId="{C2837EB2-DB7A-4CEC-9BE9-E59D228A1F04}" destId="{FE966458-34F0-4518-A102-687F93FA6868}" srcOrd="0" destOrd="0" presId="urn:microsoft.com/office/officeart/2008/layout/LinedList"/>
    <dgm:cxn modelId="{B9FFE1F4-5605-4C29-B70E-0A881277012F}" type="presOf" srcId="{4D086ED4-3A41-4296-9287-66BEB65D3A71}" destId="{634CCABB-249D-432A-8090-E84A37C78BD0}" srcOrd="0" destOrd="0" presId="urn:microsoft.com/office/officeart/2008/layout/LinedList"/>
    <dgm:cxn modelId="{B0A169EA-206A-4697-AB81-7284BDA8A7F6}" type="presOf" srcId="{A45EC4B2-5346-4CE0-9CA8-42484D605727}" destId="{EEB30D8B-56D9-403D-AD8D-BB2D439C07D2}" srcOrd="0" destOrd="0" presId="urn:microsoft.com/office/officeart/2008/layout/LinedList"/>
    <dgm:cxn modelId="{4316D22D-A8C6-4378-81A4-A519BDE6B636}" type="presOf" srcId="{7988075D-0D05-4BD4-9630-068D68C53F7D}" destId="{C3C9AC16-9299-43D7-B860-9519BA7B107B}" srcOrd="0" destOrd="0" presId="urn:microsoft.com/office/officeart/2008/layout/LinedList"/>
    <dgm:cxn modelId="{159AA280-183E-47B1-87AF-B156968ED528}" srcId="{7988075D-0D05-4BD4-9630-068D68C53F7D}" destId="{A45EC4B2-5346-4CE0-9CA8-42484D605727}" srcOrd="0" destOrd="0" parTransId="{DA45D561-8ACF-4291-A36C-94C4E9014A71}" sibTransId="{45A0ADD2-374F-40CC-8039-A5497D7C2EED}"/>
    <dgm:cxn modelId="{C9103DF4-44C3-4563-83D9-938E4D7E41EE}" srcId="{7988075D-0D05-4BD4-9630-068D68C53F7D}" destId="{4D086ED4-3A41-4296-9287-66BEB65D3A71}" srcOrd="2" destOrd="0" parTransId="{489E6FB0-CEC8-4709-B297-5E3321F6D64B}" sibTransId="{DDA7E948-AD17-4A16-A446-CB90D72DEF9B}"/>
    <dgm:cxn modelId="{4AE5E8CB-FC49-40BB-94A6-A375158B4F3A}" type="presParOf" srcId="{C3C9AC16-9299-43D7-B860-9519BA7B107B}" destId="{D8ED6637-26E7-47CC-8179-B699FCC527FB}" srcOrd="0" destOrd="0" presId="urn:microsoft.com/office/officeart/2008/layout/LinedList"/>
    <dgm:cxn modelId="{07770C15-D631-4780-8917-93568695E4DC}" type="presParOf" srcId="{C3C9AC16-9299-43D7-B860-9519BA7B107B}" destId="{4A092BD0-FA46-4FFF-8D66-08934591EDC4}" srcOrd="1" destOrd="0" presId="urn:microsoft.com/office/officeart/2008/layout/LinedList"/>
    <dgm:cxn modelId="{0AC135FB-CC4E-4B84-87AD-F1884E348728}" type="presParOf" srcId="{4A092BD0-FA46-4FFF-8D66-08934591EDC4}" destId="{EEB30D8B-56D9-403D-AD8D-BB2D439C07D2}" srcOrd="0" destOrd="0" presId="urn:microsoft.com/office/officeart/2008/layout/LinedList"/>
    <dgm:cxn modelId="{CDAC6BD6-1B49-492F-A625-B710BFF30281}" type="presParOf" srcId="{4A092BD0-FA46-4FFF-8D66-08934591EDC4}" destId="{54B12F63-56A4-47BB-A79E-7118590F86CB}" srcOrd="1" destOrd="0" presId="urn:microsoft.com/office/officeart/2008/layout/LinedList"/>
    <dgm:cxn modelId="{43A07EAD-E112-47B0-B94C-16E0FB6429FD}" type="presParOf" srcId="{C3C9AC16-9299-43D7-B860-9519BA7B107B}" destId="{534B8DBA-5B28-4616-A82C-57357BD957C5}" srcOrd="2" destOrd="0" presId="urn:microsoft.com/office/officeart/2008/layout/LinedList"/>
    <dgm:cxn modelId="{5D93B46C-96FE-4AB4-B8DE-58047CFC8CFA}" type="presParOf" srcId="{C3C9AC16-9299-43D7-B860-9519BA7B107B}" destId="{1FCD2B57-102C-4FFC-975D-EA8AAF07BE19}" srcOrd="3" destOrd="0" presId="urn:microsoft.com/office/officeart/2008/layout/LinedList"/>
    <dgm:cxn modelId="{698A9B06-2EA2-475F-9C71-2103E1EE6AEA}" type="presParOf" srcId="{1FCD2B57-102C-4FFC-975D-EA8AAF07BE19}" destId="{FE966458-34F0-4518-A102-687F93FA6868}" srcOrd="0" destOrd="0" presId="urn:microsoft.com/office/officeart/2008/layout/LinedList"/>
    <dgm:cxn modelId="{7B3A78AE-4B8D-4F1B-8935-1D946F02E728}" type="presParOf" srcId="{1FCD2B57-102C-4FFC-975D-EA8AAF07BE19}" destId="{C186D9FA-76A0-4540-85CE-1883B32E9D4F}" srcOrd="1" destOrd="0" presId="urn:microsoft.com/office/officeart/2008/layout/LinedList"/>
    <dgm:cxn modelId="{DAD3FF52-72E4-4192-A146-0A1EF20FF41D}" type="presParOf" srcId="{C3C9AC16-9299-43D7-B860-9519BA7B107B}" destId="{1D02F0A3-53DD-4C50-BB58-12F35CCC0991}" srcOrd="4" destOrd="0" presId="urn:microsoft.com/office/officeart/2008/layout/LinedList"/>
    <dgm:cxn modelId="{BD9F0546-47A8-4F7F-9C25-981BC7BE0D0D}" type="presParOf" srcId="{C3C9AC16-9299-43D7-B860-9519BA7B107B}" destId="{6127C094-DC34-44FF-BD81-B5262A226DD6}" srcOrd="5" destOrd="0" presId="urn:microsoft.com/office/officeart/2008/layout/LinedList"/>
    <dgm:cxn modelId="{05658F88-2682-407E-AC68-9967EB9A0181}" type="presParOf" srcId="{6127C094-DC34-44FF-BD81-B5262A226DD6}" destId="{634CCABB-249D-432A-8090-E84A37C78BD0}" srcOrd="0" destOrd="0" presId="urn:microsoft.com/office/officeart/2008/layout/LinedList"/>
    <dgm:cxn modelId="{219BA586-383E-485D-A197-50BAF2EF6251}" type="presParOf" srcId="{6127C094-DC34-44FF-BD81-B5262A226DD6}" destId="{E01DA354-9F69-4010-9C54-706EB899F514}" srcOrd="1" destOrd="0" presId="urn:microsoft.com/office/officeart/2008/layout/LinedList"/>
    <dgm:cxn modelId="{39655D9E-124B-455E-992C-D483EA8C337D}" type="presParOf" srcId="{C3C9AC16-9299-43D7-B860-9519BA7B107B}" destId="{C11FA174-84C4-4D8A-BD20-0EDED401E0E0}" srcOrd="6" destOrd="0" presId="urn:microsoft.com/office/officeart/2008/layout/LinedList"/>
    <dgm:cxn modelId="{C006BD6A-0D3C-4A5C-BA5F-6ECABB19E7D3}" type="presParOf" srcId="{C3C9AC16-9299-43D7-B860-9519BA7B107B}" destId="{8086A92A-439C-4B95-999D-A51774A656B4}" srcOrd="7" destOrd="0" presId="urn:microsoft.com/office/officeart/2008/layout/LinedList"/>
    <dgm:cxn modelId="{925B3C37-F8B7-485F-B280-B9BBD5C15829}" type="presParOf" srcId="{8086A92A-439C-4B95-999D-A51774A656B4}" destId="{E56C9E79-E55E-4A6F-9811-B736041A88AC}" srcOrd="0" destOrd="0" presId="urn:microsoft.com/office/officeart/2008/layout/LinedList"/>
    <dgm:cxn modelId="{497F7C99-C429-4FAD-A5C2-1DA4BA4921F6}" type="presParOf" srcId="{8086A92A-439C-4B95-999D-A51774A656B4}" destId="{8538AB45-DF11-4B71-8502-D22F5233F7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50B9-6E32-48BE-A805-D70BEC3F219C}">
      <dsp:nvSpPr>
        <dsp:cNvPr id="0" name=""/>
        <dsp:cNvSpPr/>
      </dsp:nvSpPr>
      <dsp:spPr>
        <a:xfrm>
          <a:off x="9720365" y="1123544"/>
          <a:ext cx="122074" cy="3841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287"/>
              </a:lnTo>
              <a:lnTo>
                <a:pt x="122074" y="384128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172E1-530B-4DDF-8395-EFD4A7B773D4}">
      <dsp:nvSpPr>
        <dsp:cNvPr id="0" name=""/>
        <dsp:cNvSpPr/>
      </dsp:nvSpPr>
      <dsp:spPr>
        <a:xfrm>
          <a:off x="9720365" y="1123544"/>
          <a:ext cx="122074" cy="326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466"/>
              </a:lnTo>
              <a:lnTo>
                <a:pt x="122074" y="3263466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5B826-95EF-4DFC-BCC3-97E8F34E22EB}">
      <dsp:nvSpPr>
        <dsp:cNvPr id="0" name=""/>
        <dsp:cNvSpPr/>
      </dsp:nvSpPr>
      <dsp:spPr>
        <a:xfrm>
          <a:off x="9720365" y="1123544"/>
          <a:ext cx="122074" cy="268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645"/>
              </a:lnTo>
              <a:lnTo>
                <a:pt x="122074" y="2685645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1AACA-BD51-4CEF-9C6F-123E6DEC911C}">
      <dsp:nvSpPr>
        <dsp:cNvPr id="0" name=""/>
        <dsp:cNvSpPr/>
      </dsp:nvSpPr>
      <dsp:spPr>
        <a:xfrm>
          <a:off x="9720365" y="1123544"/>
          <a:ext cx="122074" cy="210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825"/>
              </a:lnTo>
              <a:lnTo>
                <a:pt x="122074" y="210782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942DB-5D09-4109-9614-C22A0E734051}">
      <dsp:nvSpPr>
        <dsp:cNvPr id="0" name=""/>
        <dsp:cNvSpPr/>
      </dsp:nvSpPr>
      <dsp:spPr>
        <a:xfrm>
          <a:off x="9720365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952AD-B2A4-41BB-822B-A150F30070F0}">
      <dsp:nvSpPr>
        <dsp:cNvPr id="0" name=""/>
        <dsp:cNvSpPr/>
      </dsp:nvSpPr>
      <dsp:spPr>
        <a:xfrm>
          <a:off x="9720365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939CE-180D-4FC5-9C0B-781618D1DA49}">
      <dsp:nvSpPr>
        <dsp:cNvPr id="0" name=""/>
        <dsp:cNvSpPr/>
      </dsp:nvSpPr>
      <dsp:spPr>
        <a:xfrm>
          <a:off x="9720365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7F1AE-B79C-4EBF-A138-C75B7C61F0F3}">
      <dsp:nvSpPr>
        <dsp:cNvPr id="0" name=""/>
        <dsp:cNvSpPr/>
      </dsp:nvSpPr>
      <dsp:spPr>
        <a:xfrm>
          <a:off x="5486310" y="550887"/>
          <a:ext cx="4559587" cy="16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88"/>
              </a:lnTo>
              <a:lnTo>
                <a:pt x="4559587" y="80288"/>
              </a:lnTo>
              <a:lnTo>
                <a:pt x="4559587" y="16574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7F29-C7DA-432B-942F-E0D25E5F67FE}">
      <dsp:nvSpPr>
        <dsp:cNvPr id="0" name=""/>
        <dsp:cNvSpPr/>
      </dsp:nvSpPr>
      <dsp:spPr>
        <a:xfrm>
          <a:off x="8735628" y="1123544"/>
          <a:ext cx="122074" cy="441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108"/>
              </a:lnTo>
              <a:lnTo>
                <a:pt x="122074" y="44191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2B8AC-158C-452F-AED4-56DD68786534}">
      <dsp:nvSpPr>
        <dsp:cNvPr id="0" name=""/>
        <dsp:cNvSpPr/>
      </dsp:nvSpPr>
      <dsp:spPr>
        <a:xfrm>
          <a:off x="8735628" y="1123544"/>
          <a:ext cx="122074" cy="3841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287"/>
              </a:lnTo>
              <a:lnTo>
                <a:pt x="122074" y="38412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41D8-5AB6-4AFA-8CED-09F0A9D6167E}">
      <dsp:nvSpPr>
        <dsp:cNvPr id="0" name=""/>
        <dsp:cNvSpPr/>
      </dsp:nvSpPr>
      <dsp:spPr>
        <a:xfrm>
          <a:off x="8735628" y="1123544"/>
          <a:ext cx="122074" cy="326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466"/>
              </a:lnTo>
              <a:lnTo>
                <a:pt x="122074" y="32634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095B-AE82-4AE2-B597-F3E3852F47E6}">
      <dsp:nvSpPr>
        <dsp:cNvPr id="0" name=""/>
        <dsp:cNvSpPr/>
      </dsp:nvSpPr>
      <dsp:spPr>
        <a:xfrm>
          <a:off x="8735628" y="1123544"/>
          <a:ext cx="122074" cy="268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645"/>
              </a:lnTo>
              <a:lnTo>
                <a:pt x="122074" y="2685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BB6A9-1CB8-4566-ACA1-D3FB2060AF07}">
      <dsp:nvSpPr>
        <dsp:cNvPr id="0" name=""/>
        <dsp:cNvSpPr/>
      </dsp:nvSpPr>
      <dsp:spPr>
        <a:xfrm>
          <a:off x="8735628" y="1123544"/>
          <a:ext cx="122074" cy="210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825"/>
              </a:lnTo>
              <a:lnTo>
                <a:pt x="122074" y="21078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4259C-563B-435C-A731-F2AD4C0C1FF3}">
      <dsp:nvSpPr>
        <dsp:cNvPr id="0" name=""/>
        <dsp:cNvSpPr/>
      </dsp:nvSpPr>
      <dsp:spPr>
        <a:xfrm>
          <a:off x="8735628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4ADA2-ADA0-45EE-857F-F70CEFA2B692}">
      <dsp:nvSpPr>
        <dsp:cNvPr id="0" name=""/>
        <dsp:cNvSpPr/>
      </dsp:nvSpPr>
      <dsp:spPr>
        <a:xfrm>
          <a:off x="8735628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A07AB-8E54-4B37-B2BA-731E6110FDE3}">
      <dsp:nvSpPr>
        <dsp:cNvPr id="0" name=""/>
        <dsp:cNvSpPr/>
      </dsp:nvSpPr>
      <dsp:spPr>
        <a:xfrm>
          <a:off x="8735628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4E9C9-9D84-48CB-8AC2-13148C8F202A}">
      <dsp:nvSpPr>
        <dsp:cNvPr id="0" name=""/>
        <dsp:cNvSpPr/>
      </dsp:nvSpPr>
      <dsp:spPr>
        <a:xfrm>
          <a:off x="5486310" y="550887"/>
          <a:ext cx="3574850" cy="16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88"/>
              </a:lnTo>
              <a:lnTo>
                <a:pt x="3574850" y="80288"/>
              </a:lnTo>
              <a:lnTo>
                <a:pt x="357485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D8ABA-9295-44E8-B067-C5F053A2B62D}">
      <dsp:nvSpPr>
        <dsp:cNvPr id="0" name=""/>
        <dsp:cNvSpPr/>
      </dsp:nvSpPr>
      <dsp:spPr>
        <a:xfrm>
          <a:off x="7624617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95E3B-7A28-4314-8724-98ADF8E62729}">
      <dsp:nvSpPr>
        <dsp:cNvPr id="0" name=""/>
        <dsp:cNvSpPr/>
      </dsp:nvSpPr>
      <dsp:spPr>
        <a:xfrm>
          <a:off x="7624617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249A4-44F1-4054-A33C-6980290ECCAF}">
      <dsp:nvSpPr>
        <dsp:cNvPr id="0" name=""/>
        <dsp:cNvSpPr/>
      </dsp:nvSpPr>
      <dsp:spPr>
        <a:xfrm>
          <a:off x="5486310" y="550887"/>
          <a:ext cx="2463839" cy="16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88"/>
              </a:lnTo>
              <a:lnTo>
                <a:pt x="2463839" y="80288"/>
              </a:lnTo>
              <a:lnTo>
                <a:pt x="2463839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2D673-9A57-451A-847F-524018E809F5}">
      <dsp:nvSpPr>
        <dsp:cNvPr id="0" name=""/>
        <dsp:cNvSpPr/>
      </dsp:nvSpPr>
      <dsp:spPr>
        <a:xfrm>
          <a:off x="6639880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70EC-6689-436B-BCA1-208B5372C381}">
      <dsp:nvSpPr>
        <dsp:cNvPr id="0" name=""/>
        <dsp:cNvSpPr/>
      </dsp:nvSpPr>
      <dsp:spPr>
        <a:xfrm>
          <a:off x="6639880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7B24-B29A-48F2-8D36-22C7ABCC1F28}">
      <dsp:nvSpPr>
        <dsp:cNvPr id="0" name=""/>
        <dsp:cNvSpPr/>
      </dsp:nvSpPr>
      <dsp:spPr>
        <a:xfrm>
          <a:off x="6639880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1C0C7-FEB2-45D2-99BE-4CBD6C0C8FFE}">
      <dsp:nvSpPr>
        <dsp:cNvPr id="0" name=""/>
        <dsp:cNvSpPr/>
      </dsp:nvSpPr>
      <dsp:spPr>
        <a:xfrm>
          <a:off x="5486310" y="550887"/>
          <a:ext cx="1479103" cy="16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88"/>
              </a:lnTo>
              <a:lnTo>
                <a:pt x="1479103" y="80288"/>
              </a:lnTo>
              <a:lnTo>
                <a:pt x="1479103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BFB36-3D99-4B27-8C4D-92967CE4828B}">
      <dsp:nvSpPr>
        <dsp:cNvPr id="0" name=""/>
        <dsp:cNvSpPr/>
      </dsp:nvSpPr>
      <dsp:spPr>
        <a:xfrm>
          <a:off x="5541931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53F34-C810-451C-9AE0-DAB410D9F60A}">
      <dsp:nvSpPr>
        <dsp:cNvPr id="0" name=""/>
        <dsp:cNvSpPr/>
      </dsp:nvSpPr>
      <dsp:spPr>
        <a:xfrm>
          <a:off x="5541931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9329C-C3EF-4F6F-B74C-621079BABAD3}">
      <dsp:nvSpPr>
        <dsp:cNvPr id="0" name=""/>
        <dsp:cNvSpPr/>
      </dsp:nvSpPr>
      <dsp:spPr>
        <a:xfrm>
          <a:off x="5541931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90704-CD2E-4621-9774-8F01DA97EC69}">
      <dsp:nvSpPr>
        <dsp:cNvPr id="0" name=""/>
        <dsp:cNvSpPr/>
      </dsp:nvSpPr>
      <dsp:spPr>
        <a:xfrm>
          <a:off x="5486310" y="550887"/>
          <a:ext cx="381154" cy="16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88"/>
              </a:lnTo>
              <a:lnTo>
                <a:pt x="381154" y="80288"/>
              </a:lnTo>
              <a:lnTo>
                <a:pt x="381154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50C5E-0B13-48D8-B62D-8A3DF14ED4FB}">
      <dsp:nvSpPr>
        <dsp:cNvPr id="0" name=""/>
        <dsp:cNvSpPr/>
      </dsp:nvSpPr>
      <dsp:spPr>
        <a:xfrm>
          <a:off x="4557195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2F156-2F8B-4D38-8BBA-9013146D231C}">
      <dsp:nvSpPr>
        <dsp:cNvPr id="0" name=""/>
        <dsp:cNvSpPr/>
      </dsp:nvSpPr>
      <dsp:spPr>
        <a:xfrm>
          <a:off x="4557195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4569D-F3A7-47BD-A452-43874B491937}">
      <dsp:nvSpPr>
        <dsp:cNvPr id="0" name=""/>
        <dsp:cNvSpPr/>
      </dsp:nvSpPr>
      <dsp:spPr>
        <a:xfrm>
          <a:off x="4882727" y="550887"/>
          <a:ext cx="603582" cy="165740"/>
        </a:xfrm>
        <a:custGeom>
          <a:avLst/>
          <a:gdLst/>
          <a:ahLst/>
          <a:cxnLst/>
          <a:rect l="0" t="0" r="0" b="0"/>
          <a:pathLst>
            <a:path>
              <a:moveTo>
                <a:pt x="603582" y="0"/>
              </a:moveTo>
              <a:lnTo>
                <a:pt x="603582" y="80288"/>
              </a:lnTo>
              <a:lnTo>
                <a:pt x="0" y="80288"/>
              </a:lnTo>
              <a:lnTo>
                <a:pt x="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975AF-8E30-4149-807D-4CAC0CF28F0E}">
      <dsp:nvSpPr>
        <dsp:cNvPr id="0" name=""/>
        <dsp:cNvSpPr/>
      </dsp:nvSpPr>
      <dsp:spPr>
        <a:xfrm>
          <a:off x="3572458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F8B88-F145-4F7B-BA2F-E3759FECA184}">
      <dsp:nvSpPr>
        <dsp:cNvPr id="0" name=""/>
        <dsp:cNvSpPr/>
      </dsp:nvSpPr>
      <dsp:spPr>
        <a:xfrm>
          <a:off x="3572458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7C9A2-935A-4B0C-B726-6D68321BC200}">
      <dsp:nvSpPr>
        <dsp:cNvPr id="0" name=""/>
        <dsp:cNvSpPr/>
      </dsp:nvSpPr>
      <dsp:spPr>
        <a:xfrm>
          <a:off x="3897991" y="550887"/>
          <a:ext cx="1588319" cy="165740"/>
        </a:xfrm>
        <a:custGeom>
          <a:avLst/>
          <a:gdLst/>
          <a:ahLst/>
          <a:cxnLst/>
          <a:rect l="0" t="0" r="0" b="0"/>
          <a:pathLst>
            <a:path>
              <a:moveTo>
                <a:pt x="1588319" y="0"/>
              </a:moveTo>
              <a:lnTo>
                <a:pt x="1588319" y="80288"/>
              </a:lnTo>
              <a:lnTo>
                <a:pt x="0" y="80288"/>
              </a:lnTo>
              <a:lnTo>
                <a:pt x="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C3BD8-86FE-4ED2-AEDC-5D131057F9B3}">
      <dsp:nvSpPr>
        <dsp:cNvPr id="0" name=""/>
        <dsp:cNvSpPr/>
      </dsp:nvSpPr>
      <dsp:spPr>
        <a:xfrm>
          <a:off x="2587721" y="1123544"/>
          <a:ext cx="122074" cy="2685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645"/>
              </a:lnTo>
              <a:lnTo>
                <a:pt x="122074" y="2685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798E-1979-488C-88FC-B087B624DE87}">
      <dsp:nvSpPr>
        <dsp:cNvPr id="0" name=""/>
        <dsp:cNvSpPr/>
      </dsp:nvSpPr>
      <dsp:spPr>
        <a:xfrm>
          <a:off x="2587721" y="1123544"/>
          <a:ext cx="122074" cy="210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825"/>
              </a:lnTo>
              <a:lnTo>
                <a:pt x="122074" y="21078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4FD7-A74C-48DA-8952-FF6EDE8FE25C}">
      <dsp:nvSpPr>
        <dsp:cNvPr id="0" name=""/>
        <dsp:cNvSpPr/>
      </dsp:nvSpPr>
      <dsp:spPr>
        <a:xfrm>
          <a:off x="2587721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FA64-F2BC-4E12-8A5D-D7706C9387D6}">
      <dsp:nvSpPr>
        <dsp:cNvPr id="0" name=""/>
        <dsp:cNvSpPr/>
      </dsp:nvSpPr>
      <dsp:spPr>
        <a:xfrm>
          <a:off x="2587721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7C962-3914-44D1-8D99-19A79210B14F}">
      <dsp:nvSpPr>
        <dsp:cNvPr id="0" name=""/>
        <dsp:cNvSpPr/>
      </dsp:nvSpPr>
      <dsp:spPr>
        <a:xfrm>
          <a:off x="2587721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97491-5D8D-4DD3-9812-AB12BADEE2AB}">
      <dsp:nvSpPr>
        <dsp:cNvPr id="0" name=""/>
        <dsp:cNvSpPr/>
      </dsp:nvSpPr>
      <dsp:spPr>
        <a:xfrm>
          <a:off x="2913254" y="550887"/>
          <a:ext cx="2573056" cy="165740"/>
        </a:xfrm>
        <a:custGeom>
          <a:avLst/>
          <a:gdLst/>
          <a:ahLst/>
          <a:cxnLst/>
          <a:rect l="0" t="0" r="0" b="0"/>
          <a:pathLst>
            <a:path>
              <a:moveTo>
                <a:pt x="2573056" y="0"/>
              </a:moveTo>
              <a:lnTo>
                <a:pt x="2573056" y="80288"/>
              </a:lnTo>
              <a:lnTo>
                <a:pt x="0" y="80288"/>
              </a:lnTo>
              <a:lnTo>
                <a:pt x="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89547-4406-432D-9F59-7870C47712F8}">
      <dsp:nvSpPr>
        <dsp:cNvPr id="0" name=""/>
        <dsp:cNvSpPr/>
      </dsp:nvSpPr>
      <dsp:spPr>
        <a:xfrm>
          <a:off x="1602984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DAD94-70FA-4069-99E2-3BEAB6005CAC}">
      <dsp:nvSpPr>
        <dsp:cNvPr id="0" name=""/>
        <dsp:cNvSpPr/>
      </dsp:nvSpPr>
      <dsp:spPr>
        <a:xfrm>
          <a:off x="1928517" y="550887"/>
          <a:ext cx="3557792" cy="165740"/>
        </a:xfrm>
        <a:custGeom>
          <a:avLst/>
          <a:gdLst/>
          <a:ahLst/>
          <a:cxnLst/>
          <a:rect l="0" t="0" r="0" b="0"/>
          <a:pathLst>
            <a:path>
              <a:moveTo>
                <a:pt x="3557792" y="0"/>
              </a:moveTo>
              <a:lnTo>
                <a:pt x="3557792" y="80288"/>
              </a:lnTo>
              <a:lnTo>
                <a:pt x="0" y="80288"/>
              </a:lnTo>
              <a:lnTo>
                <a:pt x="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8D81D-B2E3-470E-B2C9-44C328A9D8B1}">
      <dsp:nvSpPr>
        <dsp:cNvPr id="0" name=""/>
        <dsp:cNvSpPr/>
      </dsp:nvSpPr>
      <dsp:spPr>
        <a:xfrm>
          <a:off x="618247" y="1123544"/>
          <a:ext cx="122074" cy="153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004"/>
              </a:lnTo>
              <a:lnTo>
                <a:pt x="122074" y="15300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CE5C-DD8D-4161-B60E-125EAFB7CAEF}">
      <dsp:nvSpPr>
        <dsp:cNvPr id="0" name=""/>
        <dsp:cNvSpPr/>
      </dsp:nvSpPr>
      <dsp:spPr>
        <a:xfrm>
          <a:off x="618247" y="1123544"/>
          <a:ext cx="122074" cy="95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183"/>
              </a:lnTo>
              <a:lnTo>
                <a:pt x="122074" y="952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6ADB5-1638-4EE2-9376-2C55E0EC638A}">
      <dsp:nvSpPr>
        <dsp:cNvPr id="0" name=""/>
        <dsp:cNvSpPr/>
      </dsp:nvSpPr>
      <dsp:spPr>
        <a:xfrm>
          <a:off x="618247" y="1123544"/>
          <a:ext cx="122074" cy="37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62"/>
              </a:lnTo>
              <a:lnTo>
                <a:pt x="122074" y="374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4DBCB-4BBD-4FBC-A0C2-E77F135850D5}">
      <dsp:nvSpPr>
        <dsp:cNvPr id="0" name=""/>
        <dsp:cNvSpPr/>
      </dsp:nvSpPr>
      <dsp:spPr>
        <a:xfrm>
          <a:off x="943780" y="550887"/>
          <a:ext cx="4542529" cy="165740"/>
        </a:xfrm>
        <a:custGeom>
          <a:avLst/>
          <a:gdLst/>
          <a:ahLst/>
          <a:cxnLst/>
          <a:rect l="0" t="0" r="0" b="0"/>
          <a:pathLst>
            <a:path>
              <a:moveTo>
                <a:pt x="4542529" y="0"/>
              </a:moveTo>
              <a:lnTo>
                <a:pt x="4542529" y="80288"/>
              </a:lnTo>
              <a:lnTo>
                <a:pt x="0" y="80288"/>
              </a:lnTo>
              <a:lnTo>
                <a:pt x="0" y="16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0B8BD-7150-4C1D-B55D-02DA7532AC42}">
      <dsp:nvSpPr>
        <dsp:cNvPr id="0" name=""/>
        <dsp:cNvSpPr/>
      </dsp:nvSpPr>
      <dsp:spPr>
        <a:xfrm>
          <a:off x="2666817" y="5807"/>
          <a:ext cx="5638985" cy="545080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Arial" panose="020B0604020202020204" pitchFamily="34" charset="0"/>
            </a:rPr>
            <a:t>Distribution Zones</a:t>
          </a:r>
          <a:endParaRPr lang="en-US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sp:txBody>
      <dsp:txXfrm>
        <a:off x="2666817" y="5807"/>
        <a:ext cx="5638985" cy="545080"/>
      </dsp:txXfrm>
    </dsp:sp>
    <dsp:sp modelId="{AE1B2D7B-8E33-4C22-BC36-EB22DC1A1064}">
      <dsp:nvSpPr>
        <dsp:cNvPr id="0" name=""/>
        <dsp:cNvSpPr/>
      </dsp:nvSpPr>
      <dsp:spPr>
        <a:xfrm>
          <a:off x="536864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FAISALABAD</a:t>
          </a:r>
        </a:p>
      </dsp:txBody>
      <dsp:txXfrm>
        <a:off x="536864" y="716628"/>
        <a:ext cx="813832" cy="406916"/>
      </dsp:txXfrm>
    </dsp:sp>
    <dsp:sp modelId="{64C2D908-5B3B-4CAA-BD2D-5A48C9D1C3E5}">
      <dsp:nvSpPr>
        <dsp:cNvPr id="0" name=""/>
        <dsp:cNvSpPr/>
      </dsp:nvSpPr>
      <dsp:spPr>
        <a:xfrm>
          <a:off x="740322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JHANG</a:t>
          </a:r>
          <a:endParaRPr lang="en-US" sz="1100" kern="1200" dirty="0"/>
        </a:p>
      </dsp:txBody>
      <dsp:txXfrm>
        <a:off x="740322" y="1294449"/>
        <a:ext cx="813832" cy="406916"/>
      </dsp:txXfrm>
    </dsp:sp>
    <dsp:sp modelId="{F4239A73-4A73-48AE-9BB3-B05A61F7F9FE}">
      <dsp:nvSpPr>
        <dsp:cNvPr id="0" name=""/>
        <dsp:cNvSpPr/>
      </dsp:nvSpPr>
      <dsp:spPr>
        <a:xfrm>
          <a:off x="740322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SAHIWAL</a:t>
          </a:r>
          <a:endParaRPr lang="en-US" sz="1100" kern="1200" dirty="0"/>
        </a:p>
      </dsp:txBody>
      <dsp:txXfrm>
        <a:off x="740322" y="1872270"/>
        <a:ext cx="813832" cy="406916"/>
      </dsp:txXfrm>
    </dsp:sp>
    <dsp:sp modelId="{E0740625-18B1-4F86-BCDE-463E55C6793C}">
      <dsp:nvSpPr>
        <dsp:cNvPr id="0" name=""/>
        <dsp:cNvSpPr/>
      </dsp:nvSpPr>
      <dsp:spPr>
        <a:xfrm>
          <a:off x="740322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SARGODHA</a:t>
          </a:r>
          <a:endParaRPr lang="en-US" sz="1100" kern="1200" dirty="0"/>
        </a:p>
      </dsp:txBody>
      <dsp:txXfrm>
        <a:off x="740322" y="2450091"/>
        <a:ext cx="813832" cy="406916"/>
      </dsp:txXfrm>
    </dsp:sp>
    <dsp:sp modelId="{9FC1679E-C469-4A80-86FD-0889C193B730}">
      <dsp:nvSpPr>
        <dsp:cNvPr id="0" name=""/>
        <dsp:cNvSpPr/>
      </dsp:nvSpPr>
      <dsp:spPr>
        <a:xfrm>
          <a:off x="1521601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HYDERABAD</a:t>
          </a:r>
        </a:p>
      </dsp:txBody>
      <dsp:txXfrm>
        <a:off x="1521601" y="716628"/>
        <a:ext cx="813832" cy="406916"/>
      </dsp:txXfrm>
    </dsp:sp>
    <dsp:sp modelId="{A9799C42-1798-4792-825D-E1294355653C}">
      <dsp:nvSpPr>
        <dsp:cNvPr id="0" name=""/>
        <dsp:cNvSpPr/>
      </dsp:nvSpPr>
      <dsp:spPr>
        <a:xfrm>
          <a:off x="1725059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SUKKUR</a:t>
          </a:r>
          <a:endParaRPr lang="en-US" sz="1100" kern="1200" dirty="0"/>
        </a:p>
      </dsp:txBody>
      <dsp:txXfrm>
        <a:off x="1725059" y="1294449"/>
        <a:ext cx="813832" cy="406916"/>
      </dsp:txXfrm>
    </dsp:sp>
    <dsp:sp modelId="{65209A28-E996-4526-99BB-761FA721F957}">
      <dsp:nvSpPr>
        <dsp:cNvPr id="0" name=""/>
        <dsp:cNvSpPr/>
      </dsp:nvSpPr>
      <dsp:spPr>
        <a:xfrm>
          <a:off x="2506338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ISLAMABAD</a:t>
          </a:r>
        </a:p>
      </dsp:txBody>
      <dsp:txXfrm>
        <a:off x="2506338" y="716628"/>
        <a:ext cx="813832" cy="406916"/>
      </dsp:txXfrm>
    </dsp:sp>
    <dsp:sp modelId="{3F8C60F6-3F03-44A6-AD1F-F2246A8C76AE}">
      <dsp:nvSpPr>
        <dsp:cNvPr id="0" name=""/>
        <dsp:cNvSpPr/>
      </dsp:nvSpPr>
      <dsp:spPr>
        <a:xfrm>
          <a:off x="2709796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CHAKWAL</a:t>
          </a:r>
          <a:endParaRPr lang="en-US" sz="1100" kern="1200" dirty="0"/>
        </a:p>
      </dsp:txBody>
      <dsp:txXfrm>
        <a:off x="2709796" y="1294449"/>
        <a:ext cx="813832" cy="406916"/>
      </dsp:txXfrm>
    </dsp:sp>
    <dsp:sp modelId="{7AB7D448-25A5-45D2-937F-96A2D56D5A4E}">
      <dsp:nvSpPr>
        <dsp:cNvPr id="0" name=""/>
        <dsp:cNvSpPr/>
      </dsp:nvSpPr>
      <dsp:spPr>
        <a:xfrm>
          <a:off x="2709796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MIRPUR</a:t>
          </a:r>
          <a:endParaRPr lang="en-US" sz="1100" kern="1200" dirty="0"/>
        </a:p>
      </dsp:txBody>
      <dsp:txXfrm>
        <a:off x="2709796" y="1872270"/>
        <a:ext cx="813832" cy="406916"/>
      </dsp:txXfrm>
    </dsp:sp>
    <dsp:sp modelId="{00343EC5-3BFB-4D80-A93E-52BEB5450275}">
      <dsp:nvSpPr>
        <dsp:cNvPr id="0" name=""/>
        <dsp:cNvSpPr/>
      </dsp:nvSpPr>
      <dsp:spPr>
        <a:xfrm>
          <a:off x="2709796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RAWALPINDI</a:t>
          </a:r>
          <a:endParaRPr lang="en-US" sz="1100" kern="1200" dirty="0"/>
        </a:p>
      </dsp:txBody>
      <dsp:txXfrm>
        <a:off x="2709796" y="2450091"/>
        <a:ext cx="813832" cy="406916"/>
      </dsp:txXfrm>
    </dsp:sp>
    <dsp:sp modelId="{57570ABD-C504-4574-B3A9-A9BFF8D71762}">
      <dsp:nvSpPr>
        <dsp:cNvPr id="0" name=""/>
        <dsp:cNvSpPr/>
      </dsp:nvSpPr>
      <dsp:spPr>
        <a:xfrm>
          <a:off x="2709796" y="302791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TALAGANG</a:t>
          </a:r>
          <a:endParaRPr lang="en-US" sz="1100" kern="1200" dirty="0"/>
        </a:p>
      </dsp:txBody>
      <dsp:txXfrm>
        <a:off x="2709796" y="3027912"/>
        <a:ext cx="813832" cy="406916"/>
      </dsp:txXfrm>
    </dsp:sp>
    <dsp:sp modelId="{D1CAF2BB-A1E1-4DA1-BA10-534B8F16BC1B}">
      <dsp:nvSpPr>
        <dsp:cNvPr id="0" name=""/>
        <dsp:cNvSpPr/>
      </dsp:nvSpPr>
      <dsp:spPr>
        <a:xfrm>
          <a:off x="2709796" y="360573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TAXILA</a:t>
          </a:r>
          <a:endParaRPr lang="en-US" sz="1100" kern="1200" dirty="0"/>
        </a:p>
      </dsp:txBody>
      <dsp:txXfrm>
        <a:off x="2709796" y="3605732"/>
        <a:ext cx="813832" cy="406916"/>
      </dsp:txXfrm>
    </dsp:sp>
    <dsp:sp modelId="{71119280-2470-4312-9A27-468D0E1B6DBC}">
      <dsp:nvSpPr>
        <dsp:cNvPr id="0" name=""/>
        <dsp:cNvSpPr/>
      </dsp:nvSpPr>
      <dsp:spPr>
        <a:xfrm>
          <a:off x="3491075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KARACHI</a:t>
          </a:r>
        </a:p>
      </dsp:txBody>
      <dsp:txXfrm>
        <a:off x="3491075" y="716628"/>
        <a:ext cx="813832" cy="406916"/>
      </dsp:txXfrm>
    </dsp:sp>
    <dsp:sp modelId="{79E593F3-8F1C-4D61-98A4-9283063D7A61}">
      <dsp:nvSpPr>
        <dsp:cNvPr id="0" name=""/>
        <dsp:cNvSpPr/>
      </dsp:nvSpPr>
      <dsp:spPr>
        <a:xfrm>
          <a:off x="3694533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CLIFTON</a:t>
          </a:r>
          <a:endParaRPr lang="en-US" sz="1100" kern="1200" dirty="0"/>
        </a:p>
      </dsp:txBody>
      <dsp:txXfrm>
        <a:off x="3694533" y="1294449"/>
        <a:ext cx="813832" cy="406916"/>
      </dsp:txXfrm>
    </dsp:sp>
    <dsp:sp modelId="{5CA5B7BE-89EA-4240-9AF8-6D3171556225}">
      <dsp:nvSpPr>
        <dsp:cNvPr id="0" name=""/>
        <dsp:cNvSpPr/>
      </dsp:nvSpPr>
      <dsp:spPr>
        <a:xfrm>
          <a:off x="3694533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KHALID BIN WALEED</a:t>
          </a:r>
          <a:endParaRPr lang="en-US" sz="1100" kern="1200" dirty="0"/>
        </a:p>
      </dsp:txBody>
      <dsp:txXfrm>
        <a:off x="3694533" y="1872270"/>
        <a:ext cx="813832" cy="406916"/>
      </dsp:txXfrm>
    </dsp:sp>
    <dsp:sp modelId="{69D4B40A-2AA8-4A70-9AEC-95AF769D480B}">
      <dsp:nvSpPr>
        <dsp:cNvPr id="0" name=""/>
        <dsp:cNvSpPr/>
      </dsp:nvSpPr>
      <dsp:spPr>
        <a:xfrm>
          <a:off x="4475811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LAHORE</a:t>
          </a:r>
        </a:p>
      </dsp:txBody>
      <dsp:txXfrm>
        <a:off x="4475811" y="716628"/>
        <a:ext cx="813832" cy="406916"/>
      </dsp:txXfrm>
    </dsp:sp>
    <dsp:sp modelId="{843A848F-E973-46B2-8BBC-4519CD698FE6}">
      <dsp:nvSpPr>
        <dsp:cNvPr id="0" name=""/>
        <dsp:cNvSpPr/>
      </dsp:nvSpPr>
      <dsp:spPr>
        <a:xfrm>
          <a:off x="4679269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KOT ABDUL MALIK</a:t>
          </a:r>
          <a:endParaRPr lang="en-US" sz="1100" kern="1200" dirty="0"/>
        </a:p>
      </dsp:txBody>
      <dsp:txXfrm>
        <a:off x="4679269" y="1294449"/>
        <a:ext cx="813832" cy="406916"/>
      </dsp:txXfrm>
    </dsp:sp>
    <dsp:sp modelId="{20C8B9A7-853C-4382-8E47-73EEF0712400}">
      <dsp:nvSpPr>
        <dsp:cNvPr id="0" name=""/>
        <dsp:cNvSpPr/>
      </dsp:nvSpPr>
      <dsp:spPr>
        <a:xfrm>
          <a:off x="4679269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THOKAR NIAZ BAIG</a:t>
          </a:r>
          <a:endParaRPr lang="en-US" sz="1100" kern="1200" dirty="0"/>
        </a:p>
      </dsp:txBody>
      <dsp:txXfrm>
        <a:off x="4679269" y="1872270"/>
        <a:ext cx="813832" cy="406916"/>
      </dsp:txXfrm>
    </dsp:sp>
    <dsp:sp modelId="{3C5EDB72-8B60-41C8-9C40-383A7D878CF0}">
      <dsp:nvSpPr>
        <dsp:cNvPr id="0" name=""/>
        <dsp:cNvSpPr/>
      </dsp:nvSpPr>
      <dsp:spPr>
        <a:xfrm>
          <a:off x="5460548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MULTAN</a:t>
          </a:r>
        </a:p>
      </dsp:txBody>
      <dsp:txXfrm>
        <a:off x="5460548" y="716628"/>
        <a:ext cx="813832" cy="406916"/>
      </dsp:txXfrm>
    </dsp:sp>
    <dsp:sp modelId="{48CB5987-9463-48AD-A257-2E971241CFC3}">
      <dsp:nvSpPr>
        <dsp:cNvPr id="0" name=""/>
        <dsp:cNvSpPr/>
      </dsp:nvSpPr>
      <dsp:spPr>
        <a:xfrm>
          <a:off x="5664006" y="1294449"/>
          <a:ext cx="927044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BAHAWALPUR</a:t>
          </a:r>
          <a:endParaRPr lang="en-US" sz="1100" kern="1200" dirty="0"/>
        </a:p>
      </dsp:txBody>
      <dsp:txXfrm>
        <a:off x="5664006" y="1294449"/>
        <a:ext cx="927044" cy="406916"/>
      </dsp:txXfrm>
    </dsp:sp>
    <dsp:sp modelId="{DFFD3731-C6E7-4FDE-AA71-9328F4FA9609}">
      <dsp:nvSpPr>
        <dsp:cNvPr id="0" name=""/>
        <dsp:cNvSpPr/>
      </dsp:nvSpPr>
      <dsp:spPr>
        <a:xfrm>
          <a:off x="5664006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RAHIM YAR KHAN</a:t>
          </a:r>
          <a:endParaRPr lang="en-US" sz="1100" kern="1200" dirty="0"/>
        </a:p>
      </dsp:txBody>
      <dsp:txXfrm>
        <a:off x="5664006" y="1872270"/>
        <a:ext cx="813832" cy="406916"/>
      </dsp:txXfrm>
    </dsp:sp>
    <dsp:sp modelId="{BF7FA9C8-F017-467B-ACAC-9EA9CF0A0ECA}">
      <dsp:nvSpPr>
        <dsp:cNvPr id="0" name=""/>
        <dsp:cNvSpPr/>
      </dsp:nvSpPr>
      <dsp:spPr>
        <a:xfrm>
          <a:off x="5664006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VEHARI</a:t>
          </a:r>
          <a:endParaRPr lang="en-US" sz="1100" kern="1200" dirty="0"/>
        </a:p>
      </dsp:txBody>
      <dsp:txXfrm>
        <a:off x="5664006" y="2450091"/>
        <a:ext cx="813832" cy="406916"/>
      </dsp:txXfrm>
    </dsp:sp>
    <dsp:sp modelId="{1C10837E-D3EA-4334-AF44-D05941976450}">
      <dsp:nvSpPr>
        <dsp:cNvPr id="0" name=""/>
        <dsp:cNvSpPr/>
      </dsp:nvSpPr>
      <dsp:spPr>
        <a:xfrm>
          <a:off x="6558497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PESHAWAR</a:t>
          </a:r>
        </a:p>
      </dsp:txBody>
      <dsp:txXfrm>
        <a:off x="6558497" y="716628"/>
        <a:ext cx="813832" cy="406916"/>
      </dsp:txXfrm>
    </dsp:sp>
    <dsp:sp modelId="{F63C1F7D-F2FC-4014-AC99-2D8F1CECF3BE}">
      <dsp:nvSpPr>
        <dsp:cNvPr id="0" name=""/>
        <dsp:cNvSpPr/>
      </dsp:nvSpPr>
      <dsp:spPr>
        <a:xfrm>
          <a:off x="6761955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ABBOTABAD</a:t>
          </a:r>
          <a:endParaRPr lang="en-US" sz="1100" kern="1200" dirty="0"/>
        </a:p>
      </dsp:txBody>
      <dsp:txXfrm>
        <a:off x="6761955" y="1294449"/>
        <a:ext cx="813832" cy="406916"/>
      </dsp:txXfrm>
    </dsp:sp>
    <dsp:sp modelId="{D6453BDA-B50B-485F-82DF-41870AF784DA}">
      <dsp:nvSpPr>
        <dsp:cNvPr id="0" name=""/>
        <dsp:cNvSpPr/>
      </dsp:nvSpPr>
      <dsp:spPr>
        <a:xfrm>
          <a:off x="6761955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KOHAT</a:t>
          </a:r>
          <a:endParaRPr lang="en-US" sz="1100" kern="1200" dirty="0"/>
        </a:p>
      </dsp:txBody>
      <dsp:txXfrm>
        <a:off x="6761955" y="1872270"/>
        <a:ext cx="813832" cy="406916"/>
      </dsp:txXfrm>
    </dsp:sp>
    <dsp:sp modelId="{39BCD90A-6749-436C-983C-C1EC6ACB1ABB}">
      <dsp:nvSpPr>
        <dsp:cNvPr id="0" name=""/>
        <dsp:cNvSpPr/>
      </dsp:nvSpPr>
      <dsp:spPr>
        <a:xfrm>
          <a:off x="6761955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MINGORA</a:t>
          </a:r>
          <a:endParaRPr lang="en-US" sz="1100" kern="1200" dirty="0"/>
        </a:p>
      </dsp:txBody>
      <dsp:txXfrm>
        <a:off x="6761955" y="2450091"/>
        <a:ext cx="813832" cy="406916"/>
      </dsp:txXfrm>
    </dsp:sp>
    <dsp:sp modelId="{000AEFC2-EE61-4580-96E2-8511F1B8A2F6}">
      <dsp:nvSpPr>
        <dsp:cNvPr id="0" name=""/>
        <dsp:cNvSpPr/>
      </dsp:nvSpPr>
      <dsp:spPr>
        <a:xfrm>
          <a:off x="7543234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SIALKOT</a:t>
          </a:r>
        </a:p>
      </dsp:txBody>
      <dsp:txXfrm>
        <a:off x="7543234" y="716628"/>
        <a:ext cx="813832" cy="406916"/>
      </dsp:txXfrm>
    </dsp:sp>
    <dsp:sp modelId="{B85FFDCA-C717-4257-8931-A06BCAF983B3}">
      <dsp:nvSpPr>
        <dsp:cNvPr id="0" name=""/>
        <dsp:cNvSpPr/>
      </dsp:nvSpPr>
      <dsp:spPr>
        <a:xfrm>
          <a:off x="7746692" y="1294449"/>
          <a:ext cx="940106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GUJRANWALA</a:t>
          </a:r>
          <a:endParaRPr lang="en-US" sz="1100" kern="1200" dirty="0"/>
        </a:p>
      </dsp:txBody>
      <dsp:txXfrm>
        <a:off x="7746692" y="1294449"/>
        <a:ext cx="940106" cy="406916"/>
      </dsp:txXfrm>
    </dsp:sp>
    <dsp:sp modelId="{CB042884-567D-4AD0-A391-62456F5CCA75}">
      <dsp:nvSpPr>
        <dsp:cNvPr id="0" name=""/>
        <dsp:cNvSpPr/>
      </dsp:nvSpPr>
      <dsp:spPr>
        <a:xfrm>
          <a:off x="7746692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/>
            <a:t>GUJRAT</a:t>
          </a:r>
          <a:endParaRPr lang="en-US" sz="1100" kern="1200" dirty="0"/>
        </a:p>
      </dsp:txBody>
      <dsp:txXfrm>
        <a:off x="7746692" y="1872270"/>
        <a:ext cx="813832" cy="406916"/>
      </dsp:txXfrm>
    </dsp:sp>
    <dsp:sp modelId="{68311688-DE20-4FE2-BD4E-75D78966CA22}">
      <dsp:nvSpPr>
        <dsp:cNvPr id="0" name=""/>
        <dsp:cNvSpPr/>
      </dsp:nvSpPr>
      <dsp:spPr>
        <a:xfrm>
          <a:off x="8654245" y="716628"/>
          <a:ext cx="813832" cy="4069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MICRO FINANCE</a:t>
          </a:r>
        </a:p>
      </dsp:txBody>
      <dsp:txXfrm>
        <a:off x="8654245" y="716628"/>
        <a:ext cx="813832" cy="406916"/>
      </dsp:txXfrm>
    </dsp:sp>
    <dsp:sp modelId="{EBA1CC3C-5711-4732-A6B8-CE32D17A19B2}">
      <dsp:nvSpPr>
        <dsp:cNvPr id="0" name=""/>
        <dsp:cNvSpPr/>
      </dsp:nvSpPr>
      <dsp:spPr>
        <a:xfrm>
          <a:off x="8857703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JALLO MORRE</a:t>
          </a:r>
          <a:endParaRPr lang="en-US" sz="1200" kern="1200" dirty="0"/>
        </a:p>
      </dsp:txBody>
      <dsp:txXfrm>
        <a:off x="8857703" y="1294449"/>
        <a:ext cx="813832" cy="406916"/>
      </dsp:txXfrm>
    </dsp:sp>
    <dsp:sp modelId="{5A4B45D1-35AE-424C-B37D-B06702B007DE}">
      <dsp:nvSpPr>
        <dsp:cNvPr id="0" name=""/>
        <dsp:cNvSpPr/>
      </dsp:nvSpPr>
      <dsp:spPr>
        <a:xfrm>
          <a:off x="8857703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KOT ABDUL MALIK</a:t>
          </a:r>
          <a:endParaRPr lang="en-US" sz="1200" kern="1200" dirty="0"/>
        </a:p>
      </dsp:txBody>
      <dsp:txXfrm>
        <a:off x="8857703" y="1872270"/>
        <a:ext cx="813832" cy="406916"/>
      </dsp:txXfrm>
    </dsp:sp>
    <dsp:sp modelId="{E84C44A2-9C21-473A-B591-8B5109923CF7}">
      <dsp:nvSpPr>
        <dsp:cNvPr id="0" name=""/>
        <dsp:cNvSpPr/>
      </dsp:nvSpPr>
      <dsp:spPr>
        <a:xfrm>
          <a:off x="8857703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MORE KHUNDA</a:t>
          </a:r>
          <a:endParaRPr lang="en-US" sz="1200" kern="1200" dirty="0"/>
        </a:p>
      </dsp:txBody>
      <dsp:txXfrm>
        <a:off x="8857703" y="2450091"/>
        <a:ext cx="813832" cy="406916"/>
      </dsp:txXfrm>
    </dsp:sp>
    <dsp:sp modelId="{35A9326C-97BA-4126-B6F9-7656424CDDF3}">
      <dsp:nvSpPr>
        <dsp:cNvPr id="0" name=""/>
        <dsp:cNvSpPr/>
      </dsp:nvSpPr>
      <dsp:spPr>
        <a:xfrm>
          <a:off x="8857703" y="302791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SHARQPUR</a:t>
          </a:r>
          <a:endParaRPr lang="en-US" sz="1200" kern="1200" dirty="0"/>
        </a:p>
      </dsp:txBody>
      <dsp:txXfrm>
        <a:off x="8857703" y="3027912"/>
        <a:ext cx="813832" cy="406916"/>
      </dsp:txXfrm>
    </dsp:sp>
    <dsp:sp modelId="{6F1EC887-4481-4B56-9406-DB8379CB8999}">
      <dsp:nvSpPr>
        <dsp:cNvPr id="0" name=""/>
        <dsp:cNvSpPr/>
      </dsp:nvSpPr>
      <dsp:spPr>
        <a:xfrm>
          <a:off x="8857703" y="360573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CHUNIAN</a:t>
          </a:r>
          <a:endParaRPr lang="en-US" sz="1200" kern="1200" dirty="0"/>
        </a:p>
      </dsp:txBody>
      <dsp:txXfrm>
        <a:off x="8857703" y="3605732"/>
        <a:ext cx="813832" cy="406916"/>
      </dsp:txXfrm>
    </dsp:sp>
    <dsp:sp modelId="{84D99A97-F1E7-40C3-9861-EC3C5DB19C75}">
      <dsp:nvSpPr>
        <dsp:cNvPr id="0" name=""/>
        <dsp:cNvSpPr/>
      </dsp:nvSpPr>
      <dsp:spPr>
        <a:xfrm>
          <a:off x="8857703" y="4183553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MANGA MANDI</a:t>
          </a:r>
          <a:endParaRPr lang="en-US" sz="1200" kern="1200" dirty="0"/>
        </a:p>
      </dsp:txBody>
      <dsp:txXfrm>
        <a:off x="8857703" y="4183553"/>
        <a:ext cx="813832" cy="406916"/>
      </dsp:txXfrm>
    </dsp:sp>
    <dsp:sp modelId="{FBB700A4-3077-482E-A07F-90C44122A06E}">
      <dsp:nvSpPr>
        <dsp:cNvPr id="0" name=""/>
        <dsp:cNvSpPr/>
      </dsp:nvSpPr>
      <dsp:spPr>
        <a:xfrm>
          <a:off x="8857703" y="4761374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PATTOKI</a:t>
          </a:r>
          <a:endParaRPr lang="en-US" sz="1200" kern="1200" dirty="0"/>
        </a:p>
      </dsp:txBody>
      <dsp:txXfrm>
        <a:off x="8857703" y="4761374"/>
        <a:ext cx="813832" cy="406916"/>
      </dsp:txXfrm>
    </dsp:sp>
    <dsp:sp modelId="{157003AD-5492-4748-896F-8CAB50691CE5}">
      <dsp:nvSpPr>
        <dsp:cNvPr id="0" name=""/>
        <dsp:cNvSpPr/>
      </dsp:nvSpPr>
      <dsp:spPr>
        <a:xfrm>
          <a:off x="8857703" y="5339195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RENALA KHURD</a:t>
          </a:r>
          <a:endParaRPr lang="en-US" sz="1200" kern="1200" dirty="0"/>
        </a:p>
      </dsp:txBody>
      <dsp:txXfrm>
        <a:off x="8857703" y="5339195"/>
        <a:ext cx="813832" cy="406916"/>
      </dsp:txXfrm>
    </dsp:sp>
    <dsp:sp modelId="{397178A1-328E-49C1-BC4F-8C6E60B7AF41}">
      <dsp:nvSpPr>
        <dsp:cNvPr id="0" name=""/>
        <dsp:cNvSpPr/>
      </dsp:nvSpPr>
      <dsp:spPr>
        <a:xfrm>
          <a:off x="9638982" y="716628"/>
          <a:ext cx="813832" cy="4069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9638982" y="716628"/>
        <a:ext cx="813832" cy="406916"/>
      </dsp:txXfrm>
    </dsp:sp>
    <dsp:sp modelId="{2599A905-F788-4DA8-B47A-39C336933F5C}">
      <dsp:nvSpPr>
        <dsp:cNvPr id="0" name=""/>
        <dsp:cNvSpPr/>
      </dsp:nvSpPr>
      <dsp:spPr>
        <a:xfrm>
          <a:off x="9842440" y="1294449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BHALWAL</a:t>
          </a:r>
          <a:endParaRPr lang="en-US" sz="1200" kern="1200" dirty="0"/>
        </a:p>
      </dsp:txBody>
      <dsp:txXfrm>
        <a:off x="9842440" y="1294449"/>
        <a:ext cx="813832" cy="406916"/>
      </dsp:txXfrm>
    </dsp:sp>
    <dsp:sp modelId="{2739A30A-75C4-41BD-9C21-8FA1E0915A0D}">
      <dsp:nvSpPr>
        <dsp:cNvPr id="0" name=""/>
        <dsp:cNvSpPr/>
      </dsp:nvSpPr>
      <dsp:spPr>
        <a:xfrm>
          <a:off x="9842440" y="1872270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SILLANWALI</a:t>
          </a:r>
          <a:endParaRPr lang="en-US" sz="1200" kern="1200" dirty="0"/>
        </a:p>
      </dsp:txBody>
      <dsp:txXfrm>
        <a:off x="9842440" y="1872270"/>
        <a:ext cx="813832" cy="406916"/>
      </dsp:txXfrm>
    </dsp:sp>
    <dsp:sp modelId="{6DC12501-2123-4E56-B65E-4517C16C29ED}">
      <dsp:nvSpPr>
        <dsp:cNvPr id="0" name=""/>
        <dsp:cNvSpPr/>
      </dsp:nvSpPr>
      <dsp:spPr>
        <a:xfrm>
          <a:off x="9842440" y="2450091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SHAHPUR</a:t>
          </a:r>
          <a:endParaRPr lang="en-US" sz="1200" kern="1200" dirty="0"/>
        </a:p>
      </dsp:txBody>
      <dsp:txXfrm>
        <a:off x="9842440" y="2450091"/>
        <a:ext cx="813832" cy="406916"/>
      </dsp:txXfrm>
    </dsp:sp>
    <dsp:sp modelId="{D0E9AB73-4B24-42ED-944F-53E77E7F40D2}">
      <dsp:nvSpPr>
        <dsp:cNvPr id="0" name=""/>
        <dsp:cNvSpPr/>
      </dsp:nvSpPr>
      <dsp:spPr>
        <a:xfrm>
          <a:off x="9842440" y="302791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smtClean="0"/>
            <a:t>MINGORA-MFD</a:t>
          </a:r>
          <a:endParaRPr lang="en-US" sz="1200" kern="1200" dirty="0"/>
        </a:p>
      </dsp:txBody>
      <dsp:txXfrm>
        <a:off x="9842440" y="3027912"/>
        <a:ext cx="813832" cy="406916"/>
      </dsp:txXfrm>
    </dsp:sp>
    <dsp:sp modelId="{F126DB64-00D2-46C0-B54B-742A1DD3371C}">
      <dsp:nvSpPr>
        <dsp:cNvPr id="0" name=""/>
        <dsp:cNvSpPr/>
      </dsp:nvSpPr>
      <dsp:spPr>
        <a:xfrm>
          <a:off x="9842440" y="3605732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PESHAWAR-MFD</a:t>
          </a:r>
          <a:endParaRPr lang="en-US" sz="1200" kern="1200" dirty="0"/>
        </a:p>
      </dsp:txBody>
      <dsp:txXfrm>
        <a:off x="9842440" y="3605732"/>
        <a:ext cx="813832" cy="406916"/>
      </dsp:txXfrm>
    </dsp:sp>
    <dsp:sp modelId="{5859EEF5-01A8-4FD6-BB3E-E5F5C5152C0A}">
      <dsp:nvSpPr>
        <dsp:cNvPr id="0" name=""/>
        <dsp:cNvSpPr/>
      </dsp:nvSpPr>
      <dsp:spPr>
        <a:xfrm>
          <a:off x="9842440" y="4183553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/>
            <a:t>SARGODAH-MFD</a:t>
          </a:r>
          <a:endParaRPr lang="en-US" sz="1200" kern="1200" dirty="0"/>
        </a:p>
      </dsp:txBody>
      <dsp:txXfrm>
        <a:off x="9842440" y="4183553"/>
        <a:ext cx="813832" cy="406916"/>
      </dsp:txXfrm>
    </dsp:sp>
    <dsp:sp modelId="{78D0D0E6-81AE-484F-8297-A9FC8E03D487}">
      <dsp:nvSpPr>
        <dsp:cNvPr id="0" name=""/>
        <dsp:cNvSpPr/>
      </dsp:nvSpPr>
      <dsp:spPr>
        <a:xfrm>
          <a:off x="9842440" y="4761374"/>
          <a:ext cx="813832" cy="406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SAHIWAL-MFD</a:t>
          </a:r>
          <a:endParaRPr lang="en-US" sz="1200" kern="1200" dirty="0"/>
        </a:p>
      </dsp:txBody>
      <dsp:txXfrm>
        <a:off x="9842440" y="4761374"/>
        <a:ext cx="813832" cy="406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D6637-26E7-47CC-8179-B699FCC527FB}">
      <dsp:nvSpPr>
        <dsp:cNvPr id="0" name=""/>
        <dsp:cNvSpPr/>
      </dsp:nvSpPr>
      <dsp:spPr>
        <a:xfrm>
          <a:off x="0" y="807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30D8B-56D9-403D-AD8D-BB2D439C07D2}">
      <dsp:nvSpPr>
        <dsp:cNvPr id="0" name=""/>
        <dsp:cNvSpPr/>
      </dsp:nvSpPr>
      <dsp:spPr>
        <a:xfrm>
          <a:off x="0" y="807"/>
          <a:ext cx="1990561" cy="79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Rs.1,380M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807"/>
        <a:ext cx="1990561" cy="792643"/>
      </dsp:txXfrm>
    </dsp:sp>
    <dsp:sp modelId="{534B8DBA-5B28-4616-A82C-57357BD957C5}">
      <dsp:nvSpPr>
        <dsp:cNvPr id="0" name=""/>
        <dsp:cNvSpPr/>
      </dsp:nvSpPr>
      <dsp:spPr>
        <a:xfrm>
          <a:off x="0" y="793451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66458-34F0-4518-A102-687F93FA6868}">
      <dsp:nvSpPr>
        <dsp:cNvPr id="0" name=""/>
        <dsp:cNvSpPr/>
      </dsp:nvSpPr>
      <dsp:spPr>
        <a:xfrm>
          <a:off x="0" y="793451"/>
          <a:ext cx="1990561" cy="79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8.40/share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793451"/>
        <a:ext cx="1990561" cy="792643"/>
      </dsp:txXfrm>
    </dsp:sp>
    <dsp:sp modelId="{1D02F0A3-53DD-4C50-BB58-12F35CCC0991}">
      <dsp:nvSpPr>
        <dsp:cNvPr id="0" name=""/>
        <dsp:cNvSpPr/>
      </dsp:nvSpPr>
      <dsp:spPr>
        <a:xfrm>
          <a:off x="0" y="1586095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CABB-249D-432A-8090-E84A37C78BD0}">
      <dsp:nvSpPr>
        <dsp:cNvPr id="0" name=""/>
        <dsp:cNvSpPr/>
      </dsp:nvSpPr>
      <dsp:spPr>
        <a:xfrm>
          <a:off x="0" y="1586095"/>
          <a:ext cx="1988617" cy="118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481M (30%)</a:t>
          </a:r>
          <a:b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</a:b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Bonus Shares: Rs. 278M (20%)</a:t>
          </a:r>
        </a:p>
      </dsp:txBody>
      <dsp:txXfrm>
        <a:off x="0" y="1586095"/>
        <a:ext cx="1988617" cy="1180397"/>
      </dsp:txXfrm>
    </dsp:sp>
    <dsp:sp modelId="{D02AD214-81E6-458D-B760-243F6A8754D8}">
      <dsp:nvSpPr>
        <dsp:cNvPr id="0" name=""/>
        <dsp:cNvSpPr/>
      </dsp:nvSpPr>
      <dsp:spPr>
        <a:xfrm>
          <a:off x="0" y="2766492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DA205-13A8-40A4-A357-6867D943EDCA}">
      <dsp:nvSpPr>
        <dsp:cNvPr id="0" name=""/>
        <dsp:cNvSpPr/>
      </dsp:nvSpPr>
      <dsp:spPr>
        <a:xfrm>
          <a:off x="0" y="2766492"/>
          <a:ext cx="1990561" cy="79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2.35 times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2766492"/>
        <a:ext cx="1990561" cy="792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C783-00AD-4F43-A32C-63433366F75E}">
      <dsp:nvSpPr>
        <dsp:cNvPr id="0" name=""/>
        <dsp:cNvSpPr/>
      </dsp:nvSpPr>
      <dsp:spPr>
        <a:xfrm>
          <a:off x="0" y="0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4FA63-2861-4F46-B4F8-396B592246BE}">
      <dsp:nvSpPr>
        <dsp:cNvPr id="0" name=""/>
        <dsp:cNvSpPr/>
      </dsp:nvSpPr>
      <dsp:spPr>
        <a:xfrm>
          <a:off x="0" y="0"/>
          <a:ext cx="1910956" cy="6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1,023M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0"/>
        <a:ext cx="1910956" cy="604944"/>
      </dsp:txXfrm>
    </dsp:sp>
    <dsp:sp modelId="{D0DDB218-E523-49A7-93CC-EA20D6911206}">
      <dsp:nvSpPr>
        <dsp:cNvPr id="0" name=""/>
        <dsp:cNvSpPr/>
      </dsp:nvSpPr>
      <dsp:spPr>
        <a:xfrm>
          <a:off x="0" y="604944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2D6B-8729-4C4A-90E9-BFCBD9AAC3F1}">
      <dsp:nvSpPr>
        <dsp:cNvPr id="0" name=""/>
        <dsp:cNvSpPr/>
      </dsp:nvSpPr>
      <dsp:spPr>
        <a:xfrm>
          <a:off x="0" y="604944"/>
          <a:ext cx="1910956" cy="6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6.12/share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604944"/>
        <a:ext cx="1910956" cy="604944"/>
      </dsp:txXfrm>
    </dsp:sp>
    <dsp:sp modelId="{4F272BF0-8CC9-4994-97C7-C5B10BB34808}">
      <dsp:nvSpPr>
        <dsp:cNvPr id="0" name=""/>
        <dsp:cNvSpPr/>
      </dsp:nvSpPr>
      <dsp:spPr>
        <a:xfrm>
          <a:off x="0" y="1209888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0FDC9-0564-4C15-B76A-1B3EE913CE79}">
      <dsp:nvSpPr>
        <dsp:cNvPr id="0" name=""/>
        <dsp:cNvSpPr/>
      </dsp:nvSpPr>
      <dsp:spPr>
        <a:xfrm>
          <a:off x="0" y="1209888"/>
          <a:ext cx="1910956" cy="6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626M (37.5%)</a:t>
          </a:r>
        </a:p>
      </dsp:txBody>
      <dsp:txXfrm>
        <a:off x="0" y="1209888"/>
        <a:ext cx="1910956" cy="604944"/>
      </dsp:txXfrm>
    </dsp:sp>
    <dsp:sp modelId="{33AB582C-2899-4DFD-8DF4-ECA88AD4BCD4}">
      <dsp:nvSpPr>
        <dsp:cNvPr id="0" name=""/>
        <dsp:cNvSpPr/>
      </dsp:nvSpPr>
      <dsp:spPr>
        <a:xfrm>
          <a:off x="0" y="1814832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D70B6-9B5A-4E02-8D86-0B6EC300656E}">
      <dsp:nvSpPr>
        <dsp:cNvPr id="0" name=""/>
        <dsp:cNvSpPr/>
      </dsp:nvSpPr>
      <dsp:spPr>
        <a:xfrm>
          <a:off x="0" y="1814832"/>
          <a:ext cx="1910956" cy="6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1.95 times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1814832"/>
        <a:ext cx="1910956" cy="604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270A-837F-48B1-9807-72E589F0676B}">
      <dsp:nvSpPr>
        <dsp:cNvPr id="0" name=""/>
        <dsp:cNvSpPr/>
      </dsp:nvSpPr>
      <dsp:spPr>
        <a:xfrm>
          <a:off x="0" y="454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380FA-E5A2-4A3E-BC1B-133F70D759E2}">
      <dsp:nvSpPr>
        <dsp:cNvPr id="0" name=""/>
        <dsp:cNvSpPr/>
      </dsp:nvSpPr>
      <dsp:spPr>
        <a:xfrm>
          <a:off x="0" y="454"/>
          <a:ext cx="2005535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702M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454"/>
        <a:ext cx="2005535" cy="676567"/>
      </dsp:txXfrm>
    </dsp:sp>
    <dsp:sp modelId="{36906F43-8578-4542-9830-BED493BDABE6}">
      <dsp:nvSpPr>
        <dsp:cNvPr id="0" name=""/>
        <dsp:cNvSpPr/>
      </dsp:nvSpPr>
      <dsp:spPr>
        <a:xfrm>
          <a:off x="0" y="677021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E884C-05F4-4C46-94B3-295D43E95E00}">
      <dsp:nvSpPr>
        <dsp:cNvPr id="0" name=""/>
        <dsp:cNvSpPr/>
      </dsp:nvSpPr>
      <dsp:spPr>
        <a:xfrm>
          <a:off x="0" y="677021"/>
          <a:ext cx="2005535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</a:t>
          </a: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4.00/share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677021"/>
        <a:ext cx="2005535" cy="676567"/>
      </dsp:txXfrm>
    </dsp:sp>
    <dsp:sp modelId="{AE00B176-89A4-4622-854D-2AF306E31F30}">
      <dsp:nvSpPr>
        <dsp:cNvPr id="0" name=""/>
        <dsp:cNvSpPr/>
      </dsp:nvSpPr>
      <dsp:spPr>
        <a:xfrm>
          <a:off x="0" y="1353589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395CA-AD4E-43BB-8829-5B7F3FC78868}">
      <dsp:nvSpPr>
        <dsp:cNvPr id="0" name=""/>
        <dsp:cNvSpPr/>
      </dsp:nvSpPr>
      <dsp:spPr>
        <a:xfrm>
          <a:off x="0" y="1353589"/>
          <a:ext cx="2003576" cy="97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543M (32.5%)</a:t>
          </a:r>
          <a:b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</a:b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Bonus Shares: Rs. 84M </a:t>
          </a:r>
          <a:endParaRPr lang="da-DK" sz="1300" b="1" kern="1200" dirty="0" smtClean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(</a:t>
          </a: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5%)</a:t>
          </a:r>
          <a:endParaRPr lang="da-DK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1353589"/>
        <a:ext cx="2003576" cy="971794"/>
      </dsp:txXfrm>
    </dsp:sp>
    <dsp:sp modelId="{72F77A55-AF98-4F8F-9263-1C6D9AF9CC0D}">
      <dsp:nvSpPr>
        <dsp:cNvPr id="0" name=""/>
        <dsp:cNvSpPr/>
      </dsp:nvSpPr>
      <dsp:spPr>
        <a:xfrm>
          <a:off x="0" y="2325384"/>
          <a:ext cx="2005535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49B33-AB39-4B58-8012-A77B6EEF30FF}">
      <dsp:nvSpPr>
        <dsp:cNvPr id="0" name=""/>
        <dsp:cNvSpPr/>
      </dsp:nvSpPr>
      <dsp:spPr>
        <a:xfrm>
          <a:off x="0" y="2325384"/>
          <a:ext cx="2005535" cy="67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1.56 times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2325384"/>
        <a:ext cx="2005535" cy="676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979C1-B6E0-4050-A7D7-5215CD4E4C00}">
      <dsp:nvSpPr>
        <dsp:cNvPr id="0" name=""/>
        <dsp:cNvSpPr/>
      </dsp:nvSpPr>
      <dsp:spPr>
        <a:xfrm>
          <a:off x="0" y="0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8607-CFD4-4C81-BDEE-007A0BF42E68}">
      <dsp:nvSpPr>
        <dsp:cNvPr id="0" name=""/>
        <dsp:cNvSpPr/>
      </dsp:nvSpPr>
      <dsp:spPr>
        <a:xfrm>
          <a:off x="0" y="0"/>
          <a:ext cx="1910956" cy="63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 915M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0"/>
        <a:ext cx="1910956" cy="635023"/>
      </dsp:txXfrm>
    </dsp:sp>
    <dsp:sp modelId="{1049457F-1460-46E8-B3F3-CEE0E8F351B8}">
      <dsp:nvSpPr>
        <dsp:cNvPr id="0" name=""/>
        <dsp:cNvSpPr/>
      </dsp:nvSpPr>
      <dsp:spPr>
        <a:xfrm>
          <a:off x="0" y="635023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190D6-3D3F-4784-AA94-0EB115ABC95E}">
      <dsp:nvSpPr>
        <dsp:cNvPr id="0" name=""/>
        <dsp:cNvSpPr/>
      </dsp:nvSpPr>
      <dsp:spPr>
        <a:xfrm>
          <a:off x="0" y="635023"/>
          <a:ext cx="1910956" cy="63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</a:t>
          </a: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5.22/share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635023"/>
        <a:ext cx="1910956" cy="635023"/>
      </dsp:txXfrm>
    </dsp:sp>
    <dsp:sp modelId="{518C91D2-4C4A-403C-875E-82F5489B0EFF}">
      <dsp:nvSpPr>
        <dsp:cNvPr id="0" name=""/>
        <dsp:cNvSpPr/>
      </dsp:nvSpPr>
      <dsp:spPr>
        <a:xfrm>
          <a:off x="0" y="1270046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AFCAD-B8D7-4AFD-8A41-04B2AD9AE190}">
      <dsp:nvSpPr>
        <dsp:cNvPr id="0" name=""/>
        <dsp:cNvSpPr/>
      </dsp:nvSpPr>
      <dsp:spPr>
        <a:xfrm>
          <a:off x="0" y="1270046"/>
          <a:ext cx="1910956" cy="63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702M (40%)</a:t>
          </a:r>
          <a:endParaRPr lang="da-DK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1270046"/>
        <a:ext cx="1910956" cy="635023"/>
      </dsp:txXfrm>
    </dsp:sp>
    <dsp:sp modelId="{B6E3592D-D41F-4C72-B998-9B806BEFABBB}">
      <dsp:nvSpPr>
        <dsp:cNvPr id="0" name=""/>
        <dsp:cNvSpPr/>
      </dsp:nvSpPr>
      <dsp:spPr>
        <a:xfrm>
          <a:off x="0" y="1905069"/>
          <a:ext cx="1910956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AF6B9-AD5D-4BFD-B980-921C944848DE}">
      <dsp:nvSpPr>
        <dsp:cNvPr id="0" name=""/>
        <dsp:cNvSpPr/>
      </dsp:nvSpPr>
      <dsp:spPr>
        <a:xfrm>
          <a:off x="0" y="1905069"/>
          <a:ext cx="1910956" cy="63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1.65 times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Arial" panose="020B0604020202020204" pitchFamily="34" charset="0"/>
          </a:endParaRPr>
        </a:p>
      </dsp:txBody>
      <dsp:txXfrm>
        <a:off x="0" y="1905069"/>
        <a:ext cx="1910956" cy="635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D6637-26E7-47CC-8179-B699FCC527FB}">
      <dsp:nvSpPr>
        <dsp:cNvPr id="0" name=""/>
        <dsp:cNvSpPr/>
      </dsp:nvSpPr>
      <dsp:spPr>
        <a:xfrm>
          <a:off x="0" y="459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30D8B-56D9-403D-AD8D-BB2D439C07D2}">
      <dsp:nvSpPr>
        <dsp:cNvPr id="0" name=""/>
        <dsp:cNvSpPr/>
      </dsp:nvSpPr>
      <dsp:spPr>
        <a:xfrm>
          <a:off x="0" y="459"/>
          <a:ext cx="1990561" cy="65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PAT: Rs.841M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459"/>
        <a:ext cx="1990561" cy="659667"/>
      </dsp:txXfrm>
    </dsp:sp>
    <dsp:sp modelId="{534B8DBA-5B28-4616-A82C-57357BD957C5}">
      <dsp:nvSpPr>
        <dsp:cNvPr id="0" name=""/>
        <dsp:cNvSpPr/>
      </dsp:nvSpPr>
      <dsp:spPr>
        <a:xfrm>
          <a:off x="0" y="660127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66458-34F0-4518-A102-687F93FA6868}">
      <dsp:nvSpPr>
        <dsp:cNvPr id="0" name=""/>
        <dsp:cNvSpPr/>
      </dsp:nvSpPr>
      <dsp:spPr>
        <a:xfrm>
          <a:off x="0" y="660127"/>
          <a:ext cx="1990561" cy="65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2060"/>
              </a:solidFill>
              <a:latin typeface="Calibri Light"/>
              <a:ea typeface="+mn-ea"/>
              <a:cs typeface="+mn-cs"/>
            </a:rPr>
            <a:t>EPS: Rs. 9.42/share</a:t>
          </a:r>
          <a:endParaRPr lang="en-US" sz="1300" b="1" kern="1200" dirty="0">
            <a:solidFill>
              <a:srgbClr val="002060"/>
            </a:solidFill>
            <a:latin typeface="Calibri Light"/>
            <a:ea typeface="+mn-ea"/>
            <a:cs typeface="+mn-cs"/>
          </a:endParaRPr>
        </a:p>
      </dsp:txBody>
      <dsp:txXfrm>
        <a:off x="0" y="660127"/>
        <a:ext cx="1990561" cy="659667"/>
      </dsp:txXfrm>
    </dsp:sp>
    <dsp:sp modelId="{1D02F0A3-53DD-4C50-BB58-12F35CCC0991}">
      <dsp:nvSpPr>
        <dsp:cNvPr id="0" name=""/>
        <dsp:cNvSpPr/>
      </dsp:nvSpPr>
      <dsp:spPr>
        <a:xfrm>
          <a:off x="0" y="1319794"/>
          <a:ext cx="1990561" cy="0"/>
        </a:xfrm>
        <a:prstGeom prst="line">
          <a:avLst/>
        </a:prstGeom>
        <a:solidFill>
          <a:srgbClr val="2E86A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E86A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CABB-249D-432A-8090-E84A37C78BD0}">
      <dsp:nvSpPr>
        <dsp:cNvPr id="0" name=""/>
        <dsp:cNvSpPr/>
      </dsp:nvSpPr>
      <dsp:spPr>
        <a:xfrm>
          <a:off x="0" y="1319794"/>
          <a:ext cx="1988617" cy="98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Cash Dividend: Rs. 417M (30%)</a:t>
          </a:r>
        </a:p>
      </dsp:txBody>
      <dsp:txXfrm>
        <a:off x="0" y="1319794"/>
        <a:ext cx="1988617" cy="982370"/>
      </dsp:txXfrm>
    </dsp:sp>
    <dsp:sp modelId="{C11FA174-84C4-4D8A-BD20-0EDED401E0E0}">
      <dsp:nvSpPr>
        <dsp:cNvPr id="0" name=""/>
        <dsp:cNvSpPr/>
      </dsp:nvSpPr>
      <dsp:spPr>
        <a:xfrm>
          <a:off x="0" y="2302164"/>
          <a:ext cx="19905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C9E79-E55E-4A6F-9811-B736041A88AC}">
      <dsp:nvSpPr>
        <dsp:cNvPr id="0" name=""/>
        <dsp:cNvSpPr/>
      </dsp:nvSpPr>
      <dsp:spPr>
        <a:xfrm>
          <a:off x="0" y="2302164"/>
          <a:ext cx="1988617" cy="1257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solidFill>
                <a:srgbClr val="002060"/>
              </a:solidFill>
              <a:latin typeface="Calibri Light"/>
              <a:ea typeface="+mn-ea"/>
              <a:cs typeface="Arial" panose="020B0604020202020204" pitchFamily="34" charset="0"/>
            </a:rPr>
            <a:t>Debt to equity: 4.34 times</a:t>
          </a:r>
        </a:p>
      </dsp:txBody>
      <dsp:txXfrm>
        <a:off x="0" y="2302164"/>
        <a:ext cx="1988617" cy="125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8D8F9-5762-450A-B65E-21F9E7C3F6F0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25AE-B1A0-4E1E-8DBE-3E597D096C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EC8-B580-4238-93F7-8FBC7FCE3C9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F57A5371-771C-4C29-A19C-CBDBD9975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9DF-994E-4A20-B704-2B78493CC80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8C3D-C122-4534-AEC4-01B0BCAF80D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83337-5EB5-47AB-9DA2-1CF6D519061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5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2E19-A57F-47B4-A674-B591BCA2F50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0C5-D403-41AF-B43A-CAAD3DE55A3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7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996B-9DB5-445E-ACD5-2F9DBCF1350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2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B137-A07C-46FD-9116-08EA1A8B0F9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3B11-B6CC-4DBF-99EA-00662D78BC67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2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22AE-F01A-4273-A042-5261D66C085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470F-A7A1-4847-9192-C27423DA095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1FFA-64EB-4A1F-AA71-2847ADA85A3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95233"/>
            <a:ext cx="2743200" cy="252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F57A5371-771C-4C29-A19C-CBDBD99753FB}" type="slidenum">
              <a:rPr lang="en-US" smtClean="0"/>
              <a:pPr/>
              <a:t>‹#›</a:t>
            </a:fld>
            <a:r>
              <a:rPr lang="en-US" dirty="0"/>
              <a:t> of &lt;#&gt;</a:t>
            </a:r>
          </a:p>
        </p:txBody>
      </p:sp>
    </p:spTree>
    <p:extLst>
      <p:ext uri="{BB962C8B-B14F-4D97-AF65-F5344CB8AC3E}">
        <p14:creationId xmlns:p14="http://schemas.microsoft.com/office/powerpoint/2010/main" val="22883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5.gif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4" y="746300"/>
            <a:ext cx="1062701" cy="1276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006" y="613953"/>
            <a:ext cx="11717383" cy="60089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" y="2"/>
            <a:ext cx="12192000" cy="457199"/>
          </a:xfrm>
          <a:prstGeom prst="rect">
            <a:avLst/>
          </a:prstGeom>
          <a:solidFill>
            <a:srgbClr val="090F44"/>
          </a:solidFill>
        </p:spPr>
        <p:txBody>
          <a:bodyPr vert="horz" lIns="45720" tIns="45720" rIns="4572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2422" marR="0" lvl="8" indent="-137157" algn="r" defTabSz="914377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362AD-72B3-45A9-9149-ACD6D05B1BEE}"/>
              </a:ext>
            </a:extLst>
          </p:cNvPr>
          <p:cNvGrpSpPr/>
          <p:nvPr/>
        </p:nvGrpSpPr>
        <p:grpSpPr>
          <a:xfrm>
            <a:off x="2005861" y="1288853"/>
            <a:ext cx="9728023" cy="4659113"/>
            <a:chOff x="627406" y="1288853"/>
            <a:chExt cx="9728023" cy="4659113"/>
          </a:xfrm>
        </p:grpSpPr>
        <p:sp>
          <p:nvSpPr>
            <p:cNvPr id="4" name="TextBox 3"/>
            <p:cNvSpPr txBox="1"/>
            <p:nvPr/>
          </p:nvSpPr>
          <p:spPr>
            <a:xfrm>
              <a:off x="5361792" y="4012605"/>
              <a:ext cx="4993637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ORIX Leasing Pakistan Limited</a:t>
              </a:r>
            </a:p>
            <a:p>
              <a:pPr algn="ctr"/>
              <a:r>
                <a:rPr lang="en-US" sz="3700" b="1" dirty="0">
                  <a:solidFill>
                    <a:srgbClr val="154888"/>
                  </a:solidFill>
                </a:rPr>
                <a:t>CORPORATE BRIEFING</a:t>
              </a:r>
            </a:p>
            <a:p>
              <a:pPr algn="ctr"/>
              <a:r>
                <a:rPr lang="en-US" dirty="0"/>
                <a:t>October 27, 2021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A6DC65-411C-48FE-9967-89BEB6FB8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" r="3545"/>
            <a:stretch/>
          </p:blipFill>
          <p:spPr>
            <a:xfrm>
              <a:off x="627406" y="1288853"/>
              <a:ext cx="4734386" cy="46591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A59037-160E-47AF-9C89-A694A568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594" y="1904896"/>
              <a:ext cx="4379976" cy="17007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474015" y="2143101"/>
            <a:ext cx="1071100" cy="44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653258" y="-27634"/>
            <a:ext cx="187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OLP Products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5" y="306114"/>
            <a:ext cx="9448130" cy="62891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992982" y="600891"/>
            <a:ext cx="11029270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652459" y="-27634"/>
            <a:ext cx="1880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OLP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8D43342-F3DB-48A4-B4D0-0CCE0A39EABB}"/>
              </a:ext>
            </a:extLst>
          </p:cNvPr>
          <p:cNvSpPr>
            <a:spLocks/>
          </p:cNvSpPr>
          <p:nvPr/>
        </p:nvSpPr>
        <p:spPr bwMode="auto">
          <a:xfrm>
            <a:off x="1113203" y="2333050"/>
            <a:ext cx="2189163" cy="1200150"/>
          </a:xfrm>
          <a:custGeom>
            <a:avLst/>
            <a:gdLst>
              <a:gd name="T0" fmla="*/ 435 w 871"/>
              <a:gd name="T1" fmla="*/ 0 h 477"/>
              <a:gd name="T2" fmla="*/ 353 w 871"/>
              <a:gd name="T3" fmla="*/ 21 h 477"/>
              <a:gd name="T4" fmla="*/ 82 w 871"/>
              <a:gd name="T5" fmla="*/ 178 h 477"/>
              <a:gd name="T6" fmla="*/ 0 w 871"/>
              <a:gd name="T7" fmla="*/ 320 h 477"/>
              <a:gd name="T8" fmla="*/ 0 w 871"/>
              <a:gd name="T9" fmla="*/ 477 h 477"/>
              <a:gd name="T10" fmla="*/ 24 w 871"/>
              <a:gd name="T11" fmla="*/ 477 h 477"/>
              <a:gd name="T12" fmla="*/ 24 w 871"/>
              <a:gd name="T13" fmla="*/ 320 h 477"/>
              <a:gd name="T14" fmla="*/ 94 w 871"/>
              <a:gd name="T15" fmla="*/ 199 h 477"/>
              <a:gd name="T16" fmla="*/ 365 w 871"/>
              <a:gd name="T17" fmla="*/ 42 h 477"/>
              <a:gd name="T18" fmla="*/ 435 w 871"/>
              <a:gd name="T19" fmla="*/ 24 h 477"/>
              <a:gd name="T20" fmla="*/ 505 w 871"/>
              <a:gd name="T21" fmla="*/ 42 h 477"/>
              <a:gd name="T22" fmla="*/ 777 w 871"/>
              <a:gd name="T23" fmla="*/ 199 h 477"/>
              <a:gd name="T24" fmla="*/ 847 w 871"/>
              <a:gd name="T25" fmla="*/ 320 h 477"/>
              <a:gd name="T26" fmla="*/ 847 w 871"/>
              <a:gd name="T27" fmla="*/ 477 h 477"/>
              <a:gd name="T28" fmla="*/ 871 w 871"/>
              <a:gd name="T29" fmla="*/ 477 h 477"/>
              <a:gd name="T30" fmla="*/ 871 w 871"/>
              <a:gd name="T31" fmla="*/ 320 h 477"/>
              <a:gd name="T32" fmla="*/ 789 w 871"/>
              <a:gd name="T33" fmla="*/ 178 h 477"/>
              <a:gd name="T34" fmla="*/ 517 w 871"/>
              <a:gd name="T35" fmla="*/ 21 h 477"/>
              <a:gd name="T36" fmla="*/ 435 w 871"/>
              <a:gd name="T3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1" h="477">
                <a:moveTo>
                  <a:pt x="435" y="0"/>
                </a:moveTo>
                <a:cubicBezTo>
                  <a:pt x="407" y="0"/>
                  <a:pt x="378" y="7"/>
                  <a:pt x="353" y="21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33" y="207"/>
                  <a:pt x="0" y="264"/>
                  <a:pt x="0" y="320"/>
                </a:cubicBezTo>
                <a:cubicBezTo>
                  <a:pt x="0" y="477"/>
                  <a:pt x="0" y="477"/>
                  <a:pt x="0" y="477"/>
                </a:cubicBezTo>
                <a:cubicBezTo>
                  <a:pt x="24" y="477"/>
                  <a:pt x="24" y="477"/>
                  <a:pt x="24" y="477"/>
                </a:cubicBezTo>
                <a:cubicBezTo>
                  <a:pt x="24" y="320"/>
                  <a:pt x="24" y="320"/>
                  <a:pt x="24" y="320"/>
                </a:cubicBezTo>
                <a:cubicBezTo>
                  <a:pt x="24" y="272"/>
                  <a:pt x="52" y="223"/>
                  <a:pt x="94" y="199"/>
                </a:cubicBezTo>
                <a:cubicBezTo>
                  <a:pt x="365" y="42"/>
                  <a:pt x="365" y="42"/>
                  <a:pt x="365" y="42"/>
                </a:cubicBezTo>
                <a:cubicBezTo>
                  <a:pt x="386" y="30"/>
                  <a:pt x="411" y="24"/>
                  <a:pt x="435" y="24"/>
                </a:cubicBezTo>
                <a:cubicBezTo>
                  <a:pt x="460" y="24"/>
                  <a:pt x="484" y="30"/>
                  <a:pt x="505" y="42"/>
                </a:cubicBezTo>
                <a:cubicBezTo>
                  <a:pt x="777" y="199"/>
                  <a:pt x="777" y="199"/>
                  <a:pt x="777" y="199"/>
                </a:cubicBezTo>
                <a:cubicBezTo>
                  <a:pt x="819" y="223"/>
                  <a:pt x="847" y="272"/>
                  <a:pt x="847" y="320"/>
                </a:cubicBezTo>
                <a:cubicBezTo>
                  <a:pt x="847" y="477"/>
                  <a:pt x="847" y="477"/>
                  <a:pt x="847" y="477"/>
                </a:cubicBezTo>
                <a:cubicBezTo>
                  <a:pt x="871" y="477"/>
                  <a:pt x="871" y="477"/>
                  <a:pt x="871" y="477"/>
                </a:cubicBezTo>
                <a:cubicBezTo>
                  <a:pt x="871" y="320"/>
                  <a:pt x="871" y="320"/>
                  <a:pt x="871" y="320"/>
                </a:cubicBezTo>
                <a:cubicBezTo>
                  <a:pt x="871" y="264"/>
                  <a:pt x="838" y="207"/>
                  <a:pt x="789" y="178"/>
                </a:cubicBezTo>
                <a:cubicBezTo>
                  <a:pt x="517" y="21"/>
                  <a:pt x="517" y="21"/>
                  <a:pt x="517" y="21"/>
                </a:cubicBezTo>
                <a:cubicBezTo>
                  <a:pt x="493" y="7"/>
                  <a:pt x="464" y="0"/>
                  <a:pt x="435" y="0"/>
                </a:cubicBezTo>
              </a:path>
            </a:pathLst>
          </a:custGeom>
          <a:solidFill>
            <a:srgbClr val="1C37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65FC0C9-14C7-465A-8102-567B8251EA3F}"/>
              </a:ext>
            </a:extLst>
          </p:cNvPr>
          <p:cNvSpPr>
            <a:spLocks/>
          </p:cNvSpPr>
          <p:nvPr/>
        </p:nvSpPr>
        <p:spPr bwMode="auto">
          <a:xfrm>
            <a:off x="3242041" y="3533200"/>
            <a:ext cx="2187575" cy="1201738"/>
          </a:xfrm>
          <a:custGeom>
            <a:avLst/>
            <a:gdLst>
              <a:gd name="T0" fmla="*/ 871 w 871"/>
              <a:gd name="T1" fmla="*/ 0 h 477"/>
              <a:gd name="T2" fmla="*/ 847 w 871"/>
              <a:gd name="T3" fmla="*/ 0 h 477"/>
              <a:gd name="T4" fmla="*/ 847 w 871"/>
              <a:gd name="T5" fmla="*/ 157 h 477"/>
              <a:gd name="T6" fmla="*/ 777 w 871"/>
              <a:gd name="T7" fmla="*/ 278 h 477"/>
              <a:gd name="T8" fmla="*/ 505 w 871"/>
              <a:gd name="T9" fmla="*/ 435 h 477"/>
              <a:gd name="T10" fmla="*/ 435 w 871"/>
              <a:gd name="T11" fmla="*/ 453 h 477"/>
              <a:gd name="T12" fmla="*/ 365 w 871"/>
              <a:gd name="T13" fmla="*/ 435 h 477"/>
              <a:gd name="T14" fmla="*/ 94 w 871"/>
              <a:gd name="T15" fmla="*/ 278 h 477"/>
              <a:gd name="T16" fmla="*/ 24 w 871"/>
              <a:gd name="T17" fmla="*/ 157 h 477"/>
              <a:gd name="T18" fmla="*/ 24 w 871"/>
              <a:gd name="T19" fmla="*/ 0 h 477"/>
              <a:gd name="T20" fmla="*/ 0 w 871"/>
              <a:gd name="T21" fmla="*/ 0 h 477"/>
              <a:gd name="T22" fmla="*/ 0 w 871"/>
              <a:gd name="T23" fmla="*/ 157 h 477"/>
              <a:gd name="T24" fmla="*/ 82 w 871"/>
              <a:gd name="T25" fmla="*/ 299 h 477"/>
              <a:gd name="T26" fmla="*/ 353 w 871"/>
              <a:gd name="T27" fmla="*/ 456 h 477"/>
              <a:gd name="T28" fmla="*/ 435 w 871"/>
              <a:gd name="T29" fmla="*/ 477 h 477"/>
              <a:gd name="T30" fmla="*/ 517 w 871"/>
              <a:gd name="T31" fmla="*/ 456 h 477"/>
              <a:gd name="T32" fmla="*/ 789 w 871"/>
              <a:gd name="T33" fmla="*/ 299 h 477"/>
              <a:gd name="T34" fmla="*/ 871 w 871"/>
              <a:gd name="T35" fmla="*/ 157 h 477"/>
              <a:gd name="T36" fmla="*/ 871 w 871"/>
              <a:gd name="T3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1" h="477">
                <a:moveTo>
                  <a:pt x="871" y="0"/>
                </a:moveTo>
                <a:cubicBezTo>
                  <a:pt x="847" y="0"/>
                  <a:pt x="847" y="0"/>
                  <a:pt x="847" y="0"/>
                </a:cubicBezTo>
                <a:cubicBezTo>
                  <a:pt x="847" y="157"/>
                  <a:pt x="847" y="157"/>
                  <a:pt x="847" y="157"/>
                </a:cubicBezTo>
                <a:cubicBezTo>
                  <a:pt x="847" y="205"/>
                  <a:pt x="819" y="254"/>
                  <a:pt x="777" y="278"/>
                </a:cubicBezTo>
                <a:cubicBezTo>
                  <a:pt x="505" y="435"/>
                  <a:pt x="505" y="435"/>
                  <a:pt x="505" y="435"/>
                </a:cubicBezTo>
                <a:cubicBezTo>
                  <a:pt x="484" y="447"/>
                  <a:pt x="460" y="453"/>
                  <a:pt x="435" y="453"/>
                </a:cubicBezTo>
                <a:cubicBezTo>
                  <a:pt x="411" y="453"/>
                  <a:pt x="386" y="447"/>
                  <a:pt x="365" y="435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52" y="254"/>
                  <a:pt x="24" y="205"/>
                  <a:pt x="24" y="157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213"/>
                  <a:pt x="33" y="270"/>
                  <a:pt x="82" y="299"/>
                </a:cubicBezTo>
                <a:cubicBezTo>
                  <a:pt x="353" y="456"/>
                  <a:pt x="353" y="456"/>
                  <a:pt x="353" y="456"/>
                </a:cubicBezTo>
                <a:cubicBezTo>
                  <a:pt x="378" y="470"/>
                  <a:pt x="406" y="477"/>
                  <a:pt x="435" y="477"/>
                </a:cubicBezTo>
                <a:cubicBezTo>
                  <a:pt x="464" y="477"/>
                  <a:pt x="492" y="470"/>
                  <a:pt x="517" y="456"/>
                </a:cubicBezTo>
                <a:cubicBezTo>
                  <a:pt x="789" y="299"/>
                  <a:pt x="789" y="299"/>
                  <a:pt x="789" y="299"/>
                </a:cubicBezTo>
                <a:cubicBezTo>
                  <a:pt x="838" y="270"/>
                  <a:pt x="871" y="213"/>
                  <a:pt x="871" y="157"/>
                </a:cubicBezTo>
                <a:cubicBezTo>
                  <a:pt x="871" y="0"/>
                  <a:pt x="871" y="0"/>
                  <a:pt x="871" y="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D11C10C-FCCD-4593-84DB-94FB5255DB02}"/>
              </a:ext>
            </a:extLst>
          </p:cNvPr>
          <p:cNvSpPr>
            <a:spLocks/>
          </p:cNvSpPr>
          <p:nvPr/>
        </p:nvSpPr>
        <p:spPr bwMode="auto">
          <a:xfrm>
            <a:off x="5369291" y="2333050"/>
            <a:ext cx="2185988" cy="1200150"/>
          </a:xfrm>
          <a:custGeom>
            <a:avLst/>
            <a:gdLst>
              <a:gd name="T0" fmla="*/ 435 w 870"/>
              <a:gd name="T1" fmla="*/ 0 h 477"/>
              <a:gd name="T2" fmla="*/ 353 w 870"/>
              <a:gd name="T3" fmla="*/ 21 h 477"/>
              <a:gd name="T4" fmla="*/ 81 w 870"/>
              <a:gd name="T5" fmla="*/ 178 h 477"/>
              <a:gd name="T6" fmla="*/ 0 w 870"/>
              <a:gd name="T7" fmla="*/ 320 h 477"/>
              <a:gd name="T8" fmla="*/ 0 w 870"/>
              <a:gd name="T9" fmla="*/ 477 h 477"/>
              <a:gd name="T10" fmla="*/ 24 w 870"/>
              <a:gd name="T11" fmla="*/ 477 h 477"/>
              <a:gd name="T12" fmla="*/ 24 w 870"/>
              <a:gd name="T13" fmla="*/ 320 h 477"/>
              <a:gd name="T14" fmla="*/ 93 w 870"/>
              <a:gd name="T15" fmla="*/ 199 h 477"/>
              <a:gd name="T16" fmla="*/ 365 w 870"/>
              <a:gd name="T17" fmla="*/ 42 h 477"/>
              <a:gd name="T18" fmla="*/ 435 w 870"/>
              <a:gd name="T19" fmla="*/ 24 h 477"/>
              <a:gd name="T20" fmla="*/ 505 w 870"/>
              <a:gd name="T21" fmla="*/ 42 h 477"/>
              <a:gd name="T22" fmla="*/ 777 w 870"/>
              <a:gd name="T23" fmla="*/ 199 h 477"/>
              <a:gd name="T24" fmla="*/ 846 w 870"/>
              <a:gd name="T25" fmla="*/ 320 h 477"/>
              <a:gd name="T26" fmla="*/ 846 w 870"/>
              <a:gd name="T27" fmla="*/ 477 h 477"/>
              <a:gd name="T28" fmla="*/ 870 w 870"/>
              <a:gd name="T29" fmla="*/ 477 h 477"/>
              <a:gd name="T30" fmla="*/ 870 w 870"/>
              <a:gd name="T31" fmla="*/ 320 h 477"/>
              <a:gd name="T32" fmla="*/ 789 w 870"/>
              <a:gd name="T33" fmla="*/ 178 h 477"/>
              <a:gd name="T34" fmla="*/ 517 w 870"/>
              <a:gd name="T35" fmla="*/ 21 h 477"/>
              <a:gd name="T36" fmla="*/ 435 w 870"/>
              <a:gd name="T3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0" h="477">
                <a:moveTo>
                  <a:pt x="435" y="0"/>
                </a:moveTo>
                <a:cubicBezTo>
                  <a:pt x="406" y="0"/>
                  <a:pt x="378" y="7"/>
                  <a:pt x="353" y="21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32" y="207"/>
                  <a:pt x="0" y="264"/>
                  <a:pt x="0" y="320"/>
                </a:cubicBezTo>
                <a:cubicBezTo>
                  <a:pt x="0" y="477"/>
                  <a:pt x="0" y="477"/>
                  <a:pt x="0" y="477"/>
                </a:cubicBezTo>
                <a:cubicBezTo>
                  <a:pt x="24" y="477"/>
                  <a:pt x="24" y="477"/>
                  <a:pt x="24" y="477"/>
                </a:cubicBezTo>
                <a:cubicBezTo>
                  <a:pt x="24" y="320"/>
                  <a:pt x="24" y="320"/>
                  <a:pt x="24" y="320"/>
                </a:cubicBezTo>
                <a:cubicBezTo>
                  <a:pt x="24" y="272"/>
                  <a:pt x="52" y="223"/>
                  <a:pt x="93" y="199"/>
                </a:cubicBezTo>
                <a:cubicBezTo>
                  <a:pt x="365" y="42"/>
                  <a:pt x="365" y="42"/>
                  <a:pt x="365" y="42"/>
                </a:cubicBezTo>
                <a:cubicBezTo>
                  <a:pt x="386" y="30"/>
                  <a:pt x="411" y="24"/>
                  <a:pt x="435" y="24"/>
                </a:cubicBezTo>
                <a:cubicBezTo>
                  <a:pt x="459" y="24"/>
                  <a:pt x="484" y="30"/>
                  <a:pt x="505" y="42"/>
                </a:cubicBezTo>
                <a:cubicBezTo>
                  <a:pt x="777" y="199"/>
                  <a:pt x="777" y="199"/>
                  <a:pt x="777" y="199"/>
                </a:cubicBezTo>
                <a:cubicBezTo>
                  <a:pt x="818" y="223"/>
                  <a:pt x="846" y="272"/>
                  <a:pt x="846" y="320"/>
                </a:cubicBezTo>
                <a:cubicBezTo>
                  <a:pt x="846" y="477"/>
                  <a:pt x="846" y="477"/>
                  <a:pt x="846" y="477"/>
                </a:cubicBezTo>
                <a:cubicBezTo>
                  <a:pt x="870" y="477"/>
                  <a:pt x="870" y="477"/>
                  <a:pt x="870" y="477"/>
                </a:cubicBezTo>
                <a:cubicBezTo>
                  <a:pt x="870" y="320"/>
                  <a:pt x="870" y="320"/>
                  <a:pt x="870" y="320"/>
                </a:cubicBezTo>
                <a:cubicBezTo>
                  <a:pt x="870" y="264"/>
                  <a:pt x="838" y="207"/>
                  <a:pt x="789" y="178"/>
                </a:cubicBezTo>
                <a:cubicBezTo>
                  <a:pt x="517" y="21"/>
                  <a:pt x="517" y="21"/>
                  <a:pt x="517" y="21"/>
                </a:cubicBezTo>
                <a:cubicBezTo>
                  <a:pt x="492" y="7"/>
                  <a:pt x="464" y="0"/>
                  <a:pt x="435" y="0"/>
                </a:cubicBezTo>
              </a:path>
            </a:pathLst>
          </a:custGeom>
          <a:solidFill>
            <a:srgbClr val="1C37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72E22BD-EF8B-496F-92A1-35B02BA6EC13}"/>
              </a:ext>
            </a:extLst>
          </p:cNvPr>
          <p:cNvSpPr>
            <a:spLocks/>
          </p:cNvSpPr>
          <p:nvPr/>
        </p:nvSpPr>
        <p:spPr bwMode="auto">
          <a:xfrm>
            <a:off x="7494953" y="3533200"/>
            <a:ext cx="2189163" cy="1201738"/>
          </a:xfrm>
          <a:custGeom>
            <a:avLst/>
            <a:gdLst>
              <a:gd name="T0" fmla="*/ 871 w 871"/>
              <a:gd name="T1" fmla="*/ 0 h 477"/>
              <a:gd name="T2" fmla="*/ 847 w 871"/>
              <a:gd name="T3" fmla="*/ 0 h 477"/>
              <a:gd name="T4" fmla="*/ 847 w 871"/>
              <a:gd name="T5" fmla="*/ 157 h 477"/>
              <a:gd name="T6" fmla="*/ 777 w 871"/>
              <a:gd name="T7" fmla="*/ 278 h 477"/>
              <a:gd name="T8" fmla="*/ 506 w 871"/>
              <a:gd name="T9" fmla="*/ 435 h 477"/>
              <a:gd name="T10" fmla="*/ 436 w 871"/>
              <a:gd name="T11" fmla="*/ 453 h 477"/>
              <a:gd name="T12" fmla="*/ 366 w 871"/>
              <a:gd name="T13" fmla="*/ 435 h 477"/>
              <a:gd name="T14" fmla="*/ 94 w 871"/>
              <a:gd name="T15" fmla="*/ 278 h 477"/>
              <a:gd name="T16" fmla="*/ 24 w 871"/>
              <a:gd name="T17" fmla="*/ 157 h 477"/>
              <a:gd name="T18" fmla="*/ 24 w 871"/>
              <a:gd name="T19" fmla="*/ 0 h 477"/>
              <a:gd name="T20" fmla="*/ 0 w 871"/>
              <a:gd name="T21" fmla="*/ 0 h 477"/>
              <a:gd name="T22" fmla="*/ 0 w 871"/>
              <a:gd name="T23" fmla="*/ 157 h 477"/>
              <a:gd name="T24" fmla="*/ 82 w 871"/>
              <a:gd name="T25" fmla="*/ 299 h 477"/>
              <a:gd name="T26" fmla="*/ 354 w 871"/>
              <a:gd name="T27" fmla="*/ 456 h 477"/>
              <a:gd name="T28" fmla="*/ 436 w 871"/>
              <a:gd name="T29" fmla="*/ 477 h 477"/>
              <a:gd name="T30" fmla="*/ 518 w 871"/>
              <a:gd name="T31" fmla="*/ 456 h 477"/>
              <a:gd name="T32" fmla="*/ 789 w 871"/>
              <a:gd name="T33" fmla="*/ 299 h 477"/>
              <a:gd name="T34" fmla="*/ 871 w 871"/>
              <a:gd name="T35" fmla="*/ 157 h 477"/>
              <a:gd name="T36" fmla="*/ 871 w 871"/>
              <a:gd name="T3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1" h="477">
                <a:moveTo>
                  <a:pt x="871" y="0"/>
                </a:moveTo>
                <a:cubicBezTo>
                  <a:pt x="847" y="0"/>
                  <a:pt x="847" y="0"/>
                  <a:pt x="847" y="0"/>
                </a:cubicBezTo>
                <a:cubicBezTo>
                  <a:pt x="847" y="157"/>
                  <a:pt x="847" y="157"/>
                  <a:pt x="847" y="157"/>
                </a:cubicBezTo>
                <a:cubicBezTo>
                  <a:pt x="847" y="205"/>
                  <a:pt x="819" y="254"/>
                  <a:pt x="777" y="278"/>
                </a:cubicBezTo>
                <a:cubicBezTo>
                  <a:pt x="506" y="435"/>
                  <a:pt x="506" y="435"/>
                  <a:pt x="506" y="435"/>
                </a:cubicBezTo>
                <a:cubicBezTo>
                  <a:pt x="485" y="447"/>
                  <a:pt x="460" y="453"/>
                  <a:pt x="436" y="453"/>
                </a:cubicBezTo>
                <a:cubicBezTo>
                  <a:pt x="411" y="453"/>
                  <a:pt x="387" y="447"/>
                  <a:pt x="366" y="435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52" y="254"/>
                  <a:pt x="24" y="205"/>
                  <a:pt x="24" y="157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213"/>
                  <a:pt x="33" y="270"/>
                  <a:pt x="82" y="299"/>
                </a:cubicBezTo>
                <a:cubicBezTo>
                  <a:pt x="354" y="456"/>
                  <a:pt x="354" y="456"/>
                  <a:pt x="354" y="456"/>
                </a:cubicBezTo>
                <a:cubicBezTo>
                  <a:pt x="378" y="470"/>
                  <a:pt x="407" y="477"/>
                  <a:pt x="436" y="477"/>
                </a:cubicBezTo>
                <a:cubicBezTo>
                  <a:pt x="465" y="477"/>
                  <a:pt x="493" y="470"/>
                  <a:pt x="518" y="456"/>
                </a:cubicBezTo>
                <a:cubicBezTo>
                  <a:pt x="789" y="299"/>
                  <a:pt x="789" y="299"/>
                  <a:pt x="789" y="299"/>
                </a:cubicBezTo>
                <a:cubicBezTo>
                  <a:pt x="838" y="270"/>
                  <a:pt x="871" y="213"/>
                  <a:pt x="871" y="157"/>
                </a:cubicBezTo>
                <a:cubicBezTo>
                  <a:pt x="871" y="0"/>
                  <a:pt x="871" y="0"/>
                  <a:pt x="871" y="0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CA197F11-DADA-4F30-9A90-8828D02270C1}"/>
              </a:ext>
            </a:extLst>
          </p:cNvPr>
          <p:cNvSpPr>
            <a:spLocks/>
          </p:cNvSpPr>
          <p:nvPr/>
        </p:nvSpPr>
        <p:spPr bwMode="auto">
          <a:xfrm>
            <a:off x="9623791" y="2333050"/>
            <a:ext cx="2189163" cy="1200150"/>
          </a:xfrm>
          <a:custGeom>
            <a:avLst/>
            <a:gdLst>
              <a:gd name="T0" fmla="*/ 436 w 871"/>
              <a:gd name="T1" fmla="*/ 0 h 477"/>
              <a:gd name="T2" fmla="*/ 354 w 871"/>
              <a:gd name="T3" fmla="*/ 21 h 477"/>
              <a:gd name="T4" fmla="*/ 82 w 871"/>
              <a:gd name="T5" fmla="*/ 178 h 477"/>
              <a:gd name="T6" fmla="*/ 0 w 871"/>
              <a:gd name="T7" fmla="*/ 320 h 477"/>
              <a:gd name="T8" fmla="*/ 0 w 871"/>
              <a:gd name="T9" fmla="*/ 477 h 477"/>
              <a:gd name="T10" fmla="*/ 24 w 871"/>
              <a:gd name="T11" fmla="*/ 477 h 477"/>
              <a:gd name="T12" fmla="*/ 24 w 871"/>
              <a:gd name="T13" fmla="*/ 320 h 477"/>
              <a:gd name="T14" fmla="*/ 94 w 871"/>
              <a:gd name="T15" fmla="*/ 199 h 477"/>
              <a:gd name="T16" fmla="*/ 366 w 871"/>
              <a:gd name="T17" fmla="*/ 42 h 477"/>
              <a:gd name="T18" fmla="*/ 436 w 871"/>
              <a:gd name="T19" fmla="*/ 24 h 477"/>
              <a:gd name="T20" fmla="*/ 506 w 871"/>
              <a:gd name="T21" fmla="*/ 42 h 477"/>
              <a:gd name="T22" fmla="*/ 777 w 871"/>
              <a:gd name="T23" fmla="*/ 199 h 477"/>
              <a:gd name="T24" fmla="*/ 847 w 871"/>
              <a:gd name="T25" fmla="*/ 320 h 477"/>
              <a:gd name="T26" fmla="*/ 847 w 871"/>
              <a:gd name="T27" fmla="*/ 477 h 477"/>
              <a:gd name="T28" fmla="*/ 871 w 871"/>
              <a:gd name="T29" fmla="*/ 477 h 477"/>
              <a:gd name="T30" fmla="*/ 871 w 871"/>
              <a:gd name="T31" fmla="*/ 320 h 477"/>
              <a:gd name="T32" fmla="*/ 789 w 871"/>
              <a:gd name="T33" fmla="*/ 178 h 477"/>
              <a:gd name="T34" fmla="*/ 518 w 871"/>
              <a:gd name="T35" fmla="*/ 21 h 477"/>
              <a:gd name="T36" fmla="*/ 436 w 871"/>
              <a:gd name="T3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1" h="477">
                <a:moveTo>
                  <a:pt x="436" y="0"/>
                </a:moveTo>
                <a:cubicBezTo>
                  <a:pt x="407" y="0"/>
                  <a:pt x="378" y="7"/>
                  <a:pt x="354" y="21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33" y="207"/>
                  <a:pt x="0" y="264"/>
                  <a:pt x="0" y="320"/>
                </a:cubicBezTo>
                <a:cubicBezTo>
                  <a:pt x="0" y="477"/>
                  <a:pt x="0" y="477"/>
                  <a:pt x="0" y="477"/>
                </a:cubicBezTo>
                <a:cubicBezTo>
                  <a:pt x="24" y="477"/>
                  <a:pt x="24" y="477"/>
                  <a:pt x="24" y="477"/>
                </a:cubicBezTo>
                <a:cubicBezTo>
                  <a:pt x="24" y="320"/>
                  <a:pt x="24" y="320"/>
                  <a:pt x="24" y="320"/>
                </a:cubicBezTo>
                <a:cubicBezTo>
                  <a:pt x="24" y="272"/>
                  <a:pt x="52" y="223"/>
                  <a:pt x="94" y="199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87" y="30"/>
                  <a:pt x="411" y="24"/>
                  <a:pt x="436" y="24"/>
                </a:cubicBezTo>
                <a:cubicBezTo>
                  <a:pt x="460" y="24"/>
                  <a:pt x="485" y="30"/>
                  <a:pt x="506" y="42"/>
                </a:cubicBezTo>
                <a:cubicBezTo>
                  <a:pt x="777" y="199"/>
                  <a:pt x="777" y="199"/>
                  <a:pt x="777" y="199"/>
                </a:cubicBezTo>
                <a:cubicBezTo>
                  <a:pt x="819" y="223"/>
                  <a:pt x="847" y="272"/>
                  <a:pt x="847" y="320"/>
                </a:cubicBezTo>
                <a:cubicBezTo>
                  <a:pt x="847" y="477"/>
                  <a:pt x="847" y="477"/>
                  <a:pt x="847" y="477"/>
                </a:cubicBezTo>
                <a:cubicBezTo>
                  <a:pt x="871" y="477"/>
                  <a:pt x="871" y="477"/>
                  <a:pt x="871" y="477"/>
                </a:cubicBezTo>
                <a:cubicBezTo>
                  <a:pt x="871" y="320"/>
                  <a:pt x="871" y="320"/>
                  <a:pt x="871" y="320"/>
                </a:cubicBezTo>
                <a:cubicBezTo>
                  <a:pt x="871" y="264"/>
                  <a:pt x="838" y="207"/>
                  <a:pt x="789" y="178"/>
                </a:cubicBezTo>
                <a:cubicBezTo>
                  <a:pt x="518" y="21"/>
                  <a:pt x="518" y="21"/>
                  <a:pt x="518" y="21"/>
                </a:cubicBezTo>
                <a:cubicBezTo>
                  <a:pt x="493" y="7"/>
                  <a:pt x="464" y="0"/>
                  <a:pt x="436" y="0"/>
                </a:cubicBezTo>
              </a:path>
            </a:pathLst>
          </a:custGeom>
          <a:solidFill>
            <a:srgbClr val="1C37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25AE765-0D0D-4448-AC6F-DAF6F72441B4}"/>
              </a:ext>
            </a:extLst>
          </p:cNvPr>
          <p:cNvSpPr>
            <a:spLocks/>
          </p:cNvSpPr>
          <p:nvPr/>
        </p:nvSpPr>
        <p:spPr bwMode="auto">
          <a:xfrm>
            <a:off x="9968278" y="2679125"/>
            <a:ext cx="1500188" cy="1709738"/>
          </a:xfrm>
          <a:custGeom>
            <a:avLst/>
            <a:gdLst>
              <a:gd name="T0" fmla="*/ 597 w 597"/>
              <a:gd name="T1" fmla="*/ 492 h 680"/>
              <a:gd name="T2" fmla="*/ 579 w 597"/>
              <a:gd name="T3" fmla="*/ 522 h 680"/>
              <a:gd name="T4" fmla="*/ 316 w 597"/>
              <a:gd name="T5" fmla="*/ 674 h 680"/>
              <a:gd name="T6" fmla="*/ 281 w 597"/>
              <a:gd name="T7" fmla="*/ 674 h 680"/>
              <a:gd name="T8" fmla="*/ 18 w 597"/>
              <a:gd name="T9" fmla="*/ 522 h 680"/>
              <a:gd name="T10" fmla="*/ 0 w 597"/>
              <a:gd name="T11" fmla="*/ 492 h 680"/>
              <a:gd name="T12" fmla="*/ 0 w 597"/>
              <a:gd name="T13" fmla="*/ 188 h 680"/>
              <a:gd name="T14" fmla="*/ 18 w 597"/>
              <a:gd name="T15" fmla="*/ 158 h 680"/>
              <a:gd name="T16" fmla="*/ 281 w 597"/>
              <a:gd name="T17" fmla="*/ 6 h 680"/>
              <a:gd name="T18" fmla="*/ 316 w 597"/>
              <a:gd name="T19" fmla="*/ 6 h 680"/>
              <a:gd name="T20" fmla="*/ 579 w 597"/>
              <a:gd name="T21" fmla="*/ 158 h 680"/>
              <a:gd name="T22" fmla="*/ 597 w 597"/>
              <a:gd name="T23" fmla="*/ 188 h 680"/>
              <a:gd name="T24" fmla="*/ 597 w 597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7" h="680">
                <a:moveTo>
                  <a:pt x="597" y="492"/>
                </a:moveTo>
                <a:cubicBezTo>
                  <a:pt x="597" y="503"/>
                  <a:pt x="589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7" y="680"/>
                  <a:pt x="291" y="680"/>
                  <a:pt x="281" y="674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8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1" y="0"/>
                  <a:pt x="307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9" y="163"/>
                  <a:pt x="597" y="177"/>
                  <a:pt x="597" y="188"/>
                </a:cubicBezTo>
                <a:cubicBezTo>
                  <a:pt x="597" y="492"/>
                  <a:pt x="597" y="492"/>
                  <a:pt x="597" y="4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2C5E248F-50A4-4CD5-9D39-202785409C44}"/>
              </a:ext>
            </a:extLst>
          </p:cNvPr>
          <p:cNvSpPr>
            <a:spLocks/>
          </p:cNvSpPr>
          <p:nvPr/>
        </p:nvSpPr>
        <p:spPr bwMode="auto">
          <a:xfrm>
            <a:off x="7842616" y="2679125"/>
            <a:ext cx="1497013" cy="1709738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5 w 596"/>
              <a:gd name="T5" fmla="*/ 674 h 680"/>
              <a:gd name="T6" fmla="*/ 280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0 w 596"/>
              <a:gd name="T17" fmla="*/ 6 h 680"/>
              <a:gd name="T18" fmla="*/ 315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5" y="674"/>
                  <a:pt x="315" y="674"/>
                  <a:pt x="315" y="674"/>
                </a:cubicBezTo>
                <a:cubicBezTo>
                  <a:pt x="306" y="680"/>
                  <a:pt x="290" y="680"/>
                  <a:pt x="280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0" y="6"/>
                  <a:pt x="280" y="6"/>
                  <a:pt x="280" y="6"/>
                </a:cubicBezTo>
                <a:cubicBezTo>
                  <a:pt x="290" y="0"/>
                  <a:pt x="306" y="0"/>
                  <a:pt x="315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cubicBezTo>
                  <a:pt x="596" y="492"/>
                  <a:pt x="596" y="492"/>
                  <a:pt x="596" y="4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2C823E19-2D25-43CC-9EA2-5BFD5C268A75}"/>
              </a:ext>
            </a:extLst>
          </p:cNvPr>
          <p:cNvSpPr>
            <a:spLocks/>
          </p:cNvSpPr>
          <p:nvPr/>
        </p:nvSpPr>
        <p:spPr bwMode="auto">
          <a:xfrm>
            <a:off x="5713778" y="2679125"/>
            <a:ext cx="1497013" cy="1709738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5 w 596"/>
              <a:gd name="T5" fmla="*/ 674 h 680"/>
              <a:gd name="T6" fmla="*/ 281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1 w 596"/>
              <a:gd name="T17" fmla="*/ 6 h 680"/>
              <a:gd name="T18" fmla="*/ 315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5" y="674"/>
                  <a:pt x="315" y="674"/>
                  <a:pt x="315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5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cubicBezTo>
                  <a:pt x="596" y="492"/>
                  <a:pt x="596" y="492"/>
                  <a:pt x="596" y="4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3C8E5B66-AFA0-43BD-B5AA-0634109EE7DA}"/>
              </a:ext>
            </a:extLst>
          </p:cNvPr>
          <p:cNvSpPr>
            <a:spLocks/>
          </p:cNvSpPr>
          <p:nvPr/>
        </p:nvSpPr>
        <p:spPr bwMode="auto">
          <a:xfrm>
            <a:off x="3584941" y="2679125"/>
            <a:ext cx="1498600" cy="1709738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6 w 596"/>
              <a:gd name="T5" fmla="*/ 674 h 680"/>
              <a:gd name="T6" fmla="*/ 281 w 596"/>
              <a:gd name="T7" fmla="*/ 674 h 680"/>
              <a:gd name="T8" fmla="*/ 17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7 w 596"/>
              <a:gd name="T15" fmla="*/ 158 h 680"/>
              <a:gd name="T16" fmla="*/ 281 w 596"/>
              <a:gd name="T17" fmla="*/ 6 h 680"/>
              <a:gd name="T18" fmla="*/ 316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8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7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8" y="163"/>
                  <a:pt x="596" y="177"/>
                  <a:pt x="596" y="188"/>
                </a:cubicBezTo>
                <a:cubicBezTo>
                  <a:pt x="596" y="492"/>
                  <a:pt x="596" y="492"/>
                  <a:pt x="596" y="4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36DFA471-81B4-4CFF-8C4C-762D6137BA83}"/>
              </a:ext>
            </a:extLst>
          </p:cNvPr>
          <p:cNvSpPr>
            <a:spLocks/>
          </p:cNvSpPr>
          <p:nvPr/>
        </p:nvSpPr>
        <p:spPr bwMode="auto">
          <a:xfrm>
            <a:off x="1457691" y="2679125"/>
            <a:ext cx="1497013" cy="1709738"/>
          </a:xfrm>
          <a:custGeom>
            <a:avLst/>
            <a:gdLst>
              <a:gd name="T0" fmla="*/ 596 w 596"/>
              <a:gd name="T1" fmla="*/ 492 h 680"/>
              <a:gd name="T2" fmla="*/ 579 w 596"/>
              <a:gd name="T3" fmla="*/ 522 h 680"/>
              <a:gd name="T4" fmla="*/ 316 w 596"/>
              <a:gd name="T5" fmla="*/ 674 h 680"/>
              <a:gd name="T6" fmla="*/ 281 w 596"/>
              <a:gd name="T7" fmla="*/ 674 h 680"/>
              <a:gd name="T8" fmla="*/ 18 w 596"/>
              <a:gd name="T9" fmla="*/ 522 h 680"/>
              <a:gd name="T10" fmla="*/ 0 w 596"/>
              <a:gd name="T11" fmla="*/ 492 h 680"/>
              <a:gd name="T12" fmla="*/ 0 w 596"/>
              <a:gd name="T13" fmla="*/ 188 h 680"/>
              <a:gd name="T14" fmla="*/ 18 w 596"/>
              <a:gd name="T15" fmla="*/ 158 h 680"/>
              <a:gd name="T16" fmla="*/ 281 w 596"/>
              <a:gd name="T17" fmla="*/ 6 h 680"/>
              <a:gd name="T18" fmla="*/ 316 w 596"/>
              <a:gd name="T19" fmla="*/ 6 h 680"/>
              <a:gd name="T20" fmla="*/ 579 w 596"/>
              <a:gd name="T21" fmla="*/ 158 h 680"/>
              <a:gd name="T22" fmla="*/ 596 w 596"/>
              <a:gd name="T23" fmla="*/ 188 h 680"/>
              <a:gd name="T24" fmla="*/ 596 w 596"/>
              <a:gd name="T25" fmla="*/ 49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6" h="680">
                <a:moveTo>
                  <a:pt x="596" y="492"/>
                </a:moveTo>
                <a:cubicBezTo>
                  <a:pt x="596" y="503"/>
                  <a:pt x="589" y="517"/>
                  <a:pt x="579" y="522"/>
                </a:cubicBezTo>
                <a:cubicBezTo>
                  <a:pt x="316" y="674"/>
                  <a:pt x="316" y="674"/>
                  <a:pt x="316" y="674"/>
                </a:cubicBezTo>
                <a:cubicBezTo>
                  <a:pt x="306" y="680"/>
                  <a:pt x="290" y="680"/>
                  <a:pt x="281" y="674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8" y="517"/>
                  <a:pt x="0" y="503"/>
                  <a:pt x="0" y="49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77"/>
                  <a:pt x="8" y="163"/>
                  <a:pt x="18" y="158"/>
                </a:cubicBezTo>
                <a:cubicBezTo>
                  <a:pt x="281" y="6"/>
                  <a:pt x="281" y="6"/>
                  <a:pt x="281" y="6"/>
                </a:cubicBezTo>
                <a:cubicBezTo>
                  <a:pt x="290" y="0"/>
                  <a:pt x="306" y="0"/>
                  <a:pt x="316" y="6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9" y="163"/>
                  <a:pt x="596" y="177"/>
                  <a:pt x="596" y="188"/>
                </a:cubicBezTo>
                <a:cubicBezTo>
                  <a:pt x="596" y="492"/>
                  <a:pt x="596" y="492"/>
                  <a:pt x="596" y="4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E18D5E-A5CE-47BB-9C1B-6FDD267791D2}"/>
              </a:ext>
            </a:extLst>
          </p:cNvPr>
          <p:cNvGrpSpPr/>
          <p:nvPr/>
        </p:nvGrpSpPr>
        <p:grpSpPr>
          <a:xfrm>
            <a:off x="1968866" y="2095719"/>
            <a:ext cx="474662" cy="474662"/>
            <a:chOff x="1742661" y="2224089"/>
            <a:chExt cx="339722" cy="339722"/>
          </a:xfrm>
          <a:effectLst/>
        </p:grpSpPr>
        <p:sp>
          <p:nvSpPr>
            <p:cNvPr id="23" name="Freeform: Shape 108">
              <a:extLst>
                <a:ext uri="{FF2B5EF4-FFF2-40B4-BE49-F238E27FC236}">
                  <a16:creationId xmlns:a16="http://schemas.microsoft.com/office/drawing/2014/main" id="{DF6FA5DC-D7F4-4E81-A140-72FC8B93EE6E}"/>
                </a:ext>
              </a:extLst>
            </p:cNvPr>
            <p:cNvSpPr/>
            <p:nvPr/>
          </p:nvSpPr>
          <p:spPr>
            <a:xfrm>
              <a:off x="1742661" y="2224089"/>
              <a:ext cx="339722" cy="339722"/>
            </a:xfrm>
            <a:custGeom>
              <a:avLst/>
              <a:gdLst>
                <a:gd name="connsiteX0" fmla="*/ 219075 w 219074"/>
                <a:gd name="connsiteY0" fmla="*/ 109538 h 219075"/>
                <a:gd name="connsiteX1" fmla="*/ 109538 w 219074"/>
                <a:gd name="connsiteY1" fmla="*/ 219075 h 219075"/>
                <a:gd name="connsiteX2" fmla="*/ 0 w 219074"/>
                <a:gd name="connsiteY2" fmla="*/ 109538 h 219075"/>
                <a:gd name="connsiteX3" fmla="*/ 109538 w 219074"/>
                <a:gd name="connsiteY3" fmla="*/ 0 h 219075"/>
                <a:gd name="connsiteX4" fmla="*/ 219075 w 219074"/>
                <a:gd name="connsiteY4" fmla="*/ 109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" h="219075">
                  <a:moveTo>
                    <a:pt x="219075" y="109538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ubicBezTo>
                    <a:pt x="170033" y="0"/>
                    <a:pt x="219075" y="49042"/>
                    <a:pt x="219075" y="109538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4" name="Freeform: Shape 107">
              <a:extLst>
                <a:ext uri="{FF2B5EF4-FFF2-40B4-BE49-F238E27FC236}">
                  <a16:creationId xmlns:a16="http://schemas.microsoft.com/office/drawing/2014/main" id="{DE93F231-D10A-4875-B325-EABF632DF4BD}"/>
                </a:ext>
              </a:extLst>
            </p:cNvPr>
            <p:cNvSpPr/>
            <p:nvPr/>
          </p:nvSpPr>
          <p:spPr>
            <a:xfrm>
              <a:off x="1847166" y="2336899"/>
              <a:ext cx="117366" cy="113936"/>
            </a:xfrm>
            <a:custGeom>
              <a:avLst/>
              <a:gdLst>
                <a:gd name="connsiteX0" fmla="*/ 95 w 134457"/>
                <a:gd name="connsiteY0" fmla="*/ 60556 h 130529"/>
                <a:gd name="connsiteX1" fmla="*/ 9620 w 134457"/>
                <a:gd name="connsiteY1" fmla="*/ 51031 h 130529"/>
                <a:gd name="connsiteX2" fmla="*/ 81344 w 134457"/>
                <a:gd name="connsiteY2" fmla="*/ 51031 h 130529"/>
                <a:gd name="connsiteX3" fmla="*/ 84392 w 134457"/>
                <a:gd name="connsiteY3" fmla="*/ 43982 h 130529"/>
                <a:gd name="connsiteX4" fmla="*/ 61817 w 134457"/>
                <a:gd name="connsiteY4" fmla="*/ 19312 h 130529"/>
                <a:gd name="connsiteX5" fmla="*/ 62103 w 134457"/>
                <a:gd name="connsiteY5" fmla="*/ 5596 h 130529"/>
                <a:gd name="connsiteX6" fmla="*/ 64960 w 134457"/>
                <a:gd name="connsiteY6" fmla="*/ 2739 h 130529"/>
                <a:gd name="connsiteX7" fmla="*/ 78296 w 134457"/>
                <a:gd name="connsiteY7" fmla="*/ 2834 h 130529"/>
                <a:gd name="connsiteX8" fmla="*/ 131731 w 134457"/>
                <a:gd name="connsiteY8" fmla="*/ 58365 h 130529"/>
                <a:gd name="connsiteX9" fmla="*/ 131826 w 134457"/>
                <a:gd name="connsiteY9" fmla="*/ 72176 h 130529"/>
                <a:gd name="connsiteX10" fmla="*/ 79248 w 134457"/>
                <a:gd name="connsiteY10" fmla="*/ 127612 h 130529"/>
                <a:gd name="connsiteX11" fmla="*/ 65913 w 134457"/>
                <a:gd name="connsiteY11" fmla="*/ 127802 h 130529"/>
                <a:gd name="connsiteX12" fmla="*/ 63055 w 134457"/>
                <a:gd name="connsiteY12" fmla="*/ 124945 h 130529"/>
                <a:gd name="connsiteX13" fmla="*/ 62675 w 134457"/>
                <a:gd name="connsiteY13" fmla="*/ 111133 h 130529"/>
                <a:gd name="connsiteX14" fmla="*/ 84582 w 134457"/>
                <a:gd name="connsiteY14" fmla="*/ 86654 h 130529"/>
                <a:gd name="connsiteX15" fmla="*/ 81439 w 134457"/>
                <a:gd name="connsiteY15" fmla="*/ 79510 h 130529"/>
                <a:gd name="connsiteX16" fmla="*/ 9525 w 134457"/>
                <a:gd name="connsiteY16" fmla="*/ 79510 h 130529"/>
                <a:gd name="connsiteX17" fmla="*/ 0 w 134457"/>
                <a:gd name="connsiteY17" fmla="*/ 69985 h 130529"/>
                <a:gd name="connsiteX18" fmla="*/ 0 w 134457"/>
                <a:gd name="connsiteY18" fmla="*/ 60556 h 13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457" h="130529">
                  <a:moveTo>
                    <a:pt x="95" y="60556"/>
                  </a:moveTo>
                  <a:cubicBezTo>
                    <a:pt x="95" y="55317"/>
                    <a:pt x="4381" y="51031"/>
                    <a:pt x="9620" y="51031"/>
                  </a:cubicBezTo>
                  <a:lnTo>
                    <a:pt x="81344" y="51031"/>
                  </a:lnTo>
                  <a:cubicBezTo>
                    <a:pt x="86582" y="51031"/>
                    <a:pt x="88011" y="47887"/>
                    <a:pt x="84392" y="43982"/>
                  </a:cubicBezTo>
                  <a:lnTo>
                    <a:pt x="61817" y="19312"/>
                  </a:lnTo>
                  <a:cubicBezTo>
                    <a:pt x="58293" y="15407"/>
                    <a:pt x="58388" y="9216"/>
                    <a:pt x="62103" y="5596"/>
                  </a:cubicBezTo>
                  <a:lnTo>
                    <a:pt x="64960" y="2739"/>
                  </a:lnTo>
                  <a:cubicBezTo>
                    <a:pt x="68675" y="-976"/>
                    <a:pt x="74676" y="-881"/>
                    <a:pt x="78296" y="2834"/>
                  </a:cubicBezTo>
                  <a:lnTo>
                    <a:pt x="131731" y="58365"/>
                  </a:lnTo>
                  <a:cubicBezTo>
                    <a:pt x="135350" y="62175"/>
                    <a:pt x="135350" y="68366"/>
                    <a:pt x="131826" y="72176"/>
                  </a:cubicBezTo>
                  <a:lnTo>
                    <a:pt x="79248" y="127612"/>
                  </a:lnTo>
                  <a:cubicBezTo>
                    <a:pt x="75628" y="131422"/>
                    <a:pt x="69628" y="131517"/>
                    <a:pt x="65913" y="127802"/>
                  </a:cubicBezTo>
                  <a:lnTo>
                    <a:pt x="63055" y="124945"/>
                  </a:lnTo>
                  <a:cubicBezTo>
                    <a:pt x="59341" y="121230"/>
                    <a:pt x="59150" y="115039"/>
                    <a:pt x="62675" y="111133"/>
                  </a:cubicBezTo>
                  <a:lnTo>
                    <a:pt x="84582" y="86654"/>
                  </a:lnTo>
                  <a:cubicBezTo>
                    <a:pt x="88106" y="82749"/>
                    <a:pt x="86677" y="79510"/>
                    <a:pt x="81439" y="79510"/>
                  </a:cubicBezTo>
                  <a:lnTo>
                    <a:pt x="9525" y="79510"/>
                  </a:lnTo>
                  <a:cubicBezTo>
                    <a:pt x="4286" y="79510"/>
                    <a:pt x="0" y="75224"/>
                    <a:pt x="0" y="69985"/>
                  </a:cubicBezTo>
                  <a:lnTo>
                    <a:pt x="0" y="60556"/>
                  </a:lnTo>
                  <a:close/>
                </a:path>
              </a:pathLst>
            </a:custGeom>
            <a:solidFill>
              <a:schemeClr val="bg1"/>
            </a:solidFill>
            <a:ln w="9525" cap="sq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A11FEC-7F67-4859-BD2A-A97CC65145B8}"/>
              </a:ext>
            </a:extLst>
          </p:cNvPr>
          <p:cNvGrpSpPr/>
          <p:nvPr/>
        </p:nvGrpSpPr>
        <p:grpSpPr>
          <a:xfrm>
            <a:off x="6224953" y="2095719"/>
            <a:ext cx="474662" cy="474662"/>
            <a:chOff x="1742661" y="2224089"/>
            <a:chExt cx="339722" cy="339722"/>
          </a:xfrm>
          <a:effectLst/>
        </p:grpSpPr>
        <p:sp>
          <p:nvSpPr>
            <p:cNvPr id="26" name="Freeform: Shape 117">
              <a:extLst>
                <a:ext uri="{FF2B5EF4-FFF2-40B4-BE49-F238E27FC236}">
                  <a16:creationId xmlns:a16="http://schemas.microsoft.com/office/drawing/2014/main" id="{5871A993-800A-4D88-B30A-EDD113408103}"/>
                </a:ext>
              </a:extLst>
            </p:cNvPr>
            <p:cNvSpPr/>
            <p:nvPr/>
          </p:nvSpPr>
          <p:spPr>
            <a:xfrm>
              <a:off x="1742661" y="2224089"/>
              <a:ext cx="339722" cy="339722"/>
            </a:xfrm>
            <a:custGeom>
              <a:avLst/>
              <a:gdLst>
                <a:gd name="connsiteX0" fmla="*/ 219075 w 219074"/>
                <a:gd name="connsiteY0" fmla="*/ 109538 h 219075"/>
                <a:gd name="connsiteX1" fmla="*/ 109538 w 219074"/>
                <a:gd name="connsiteY1" fmla="*/ 219075 h 219075"/>
                <a:gd name="connsiteX2" fmla="*/ 0 w 219074"/>
                <a:gd name="connsiteY2" fmla="*/ 109538 h 219075"/>
                <a:gd name="connsiteX3" fmla="*/ 109538 w 219074"/>
                <a:gd name="connsiteY3" fmla="*/ 0 h 219075"/>
                <a:gd name="connsiteX4" fmla="*/ 219075 w 219074"/>
                <a:gd name="connsiteY4" fmla="*/ 109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" h="219075">
                  <a:moveTo>
                    <a:pt x="219075" y="109538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ubicBezTo>
                    <a:pt x="170033" y="0"/>
                    <a:pt x="219075" y="49042"/>
                    <a:pt x="219075" y="109538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7" name="Freeform: Shape 118">
              <a:extLst>
                <a:ext uri="{FF2B5EF4-FFF2-40B4-BE49-F238E27FC236}">
                  <a16:creationId xmlns:a16="http://schemas.microsoft.com/office/drawing/2014/main" id="{E8110B70-1719-4092-A206-039B6FA4A3D8}"/>
                </a:ext>
              </a:extLst>
            </p:cNvPr>
            <p:cNvSpPr/>
            <p:nvPr/>
          </p:nvSpPr>
          <p:spPr>
            <a:xfrm>
              <a:off x="1847166" y="2336899"/>
              <a:ext cx="117366" cy="113936"/>
            </a:xfrm>
            <a:custGeom>
              <a:avLst/>
              <a:gdLst>
                <a:gd name="connsiteX0" fmla="*/ 95 w 134457"/>
                <a:gd name="connsiteY0" fmla="*/ 60556 h 130529"/>
                <a:gd name="connsiteX1" fmla="*/ 9620 w 134457"/>
                <a:gd name="connsiteY1" fmla="*/ 51031 h 130529"/>
                <a:gd name="connsiteX2" fmla="*/ 81344 w 134457"/>
                <a:gd name="connsiteY2" fmla="*/ 51031 h 130529"/>
                <a:gd name="connsiteX3" fmla="*/ 84392 w 134457"/>
                <a:gd name="connsiteY3" fmla="*/ 43982 h 130529"/>
                <a:gd name="connsiteX4" fmla="*/ 61817 w 134457"/>
                <a:gd name="connsiteY4" fmla="*/ 19312 h 130529"/>
                <a:gd name="connsiteX5" fmla="*/ 62103 w 134457"/>
                <a:gd name="connsiteY5" fmla="*/ 5596 h 130529"/>
                <a:gd name="connsiteX6" fmla="*/ 64960 w 134457"/>
                <a:gd name="connsiteY6" fmla="*/ 2739 h 130529"/>
                <a:gd name="connsiteX7" fmla="*/ 78296 w 134457"/>
                <a:gd name="connsiteY7" fmla="*/ 2834 h 130529"/>
                <a:gd name="connsiteX8" fmla="*/ 131731 w 134457"/>
                <a:gd name="connsiteY8" fmla="*/ 58365 h 130529"/>
                <a:gd name="connsiteX9" fmla="*/ 131826 w 134457"/>
                <a:gd name="connsiteY9" fmla="*/ 72176 h 130529"/>
                <a:gd name="connsiteX10" fmla="*/ 79248 w 134457"/>
                <a:gd name="connsiteY10" fmla="*/ 127612 h 130529"/>
                <a:gd name="connsiteX11" fmla="*/ 65913 w 134457"/>
                <a:gd name="connsiteY11" fmla="*/ 127802 h 130529"/>
                <a:gd name="connsiteX12" fmla="*/ 63055 w 134457"/>
                <a:gd name="connsiteY12" fmla="*/ 124945 h 130529"/>
                <a:gd name="connsiteX13" fmla="*/ 62675 w 134457"/>
                <a:gd name="connsiteY13" fmla="*/ 111133 h 130529"/>
                <a:gd name="connsiteX14" fmla="*/ 84582 w 134457"/>
                <a:gd name="connsiteY14" fmla="*/ 86654 h 130529"/>
                <a:gd name="connsiteX15" fmla="*/ 81439 w 134457"/>
                <a:gd name="connsiteY15" fmla="*/ 79510 h 130529"/>
                <a:gd name="connsiteX16" fmla="*/ 9525 w 134457"/>
                <a:gd name="connsiteY16" fmla="*/ 79510 h 130529"/>
                <a:gd name="connsiteX17" fmla="*/ 0 w 134457"/>
                <a:gd name="connsiteY17" fmla="*/ 69985 h 130529"/>
                <a:gd name="connsiteX18" fmla="*/ 0 w 134457"/>
                <a:gd name="connsiteY18" fmla="*/ 60556 h 13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457" h="130529">
                  <a:moveTo>
                    <a:pt x="95" y="60556"/>
                  </a:moveTo>
                  <a:cubicBezTo>
                    <a:pt x="95" y="55317"/>
                    <a:pt x="4381" y="51031"/>
                    <a:pt x="9620" y="51031"/>
                  </a:cubicBezTo>
                  <a:lnTo>
                    <a:pt x="81344" y="51031"/>
                  </a:lnTo>
                  <a:cubicBezTo>
                    <a:pt x="86582" y="51031"/>
                    <a:pt x="88011" y="47887"/>
                    <a:pt x="84392" y="43982"/>
                  </a:cubicBezTo>
                  <a:lnTo>
                    <a:pt x="61817" y="19312"/>
                  </a:lnTo>
                  <a:cubicBezTo>
                    <a:pt x="58293" y="15407"/>
                    <a:pt x="58388" y="9216"/>
                    <a:pt x="62103" y="5596"/>
                  </a:cubicBezTo>
                  <a:lnTo>
                    <a:pt x="64960" y="2739"/>
                  </a:lnTo>
                  <a:cubicBezTo>
                    <a:pt x="68675" y="-976"/>
                    <a:pt x="74676" y="-881"/>
                    <a:pt x="78296" y="2834"/>
                  </a:cubicBezTo>
                  <a:lnTo>
                    <a:pt x="131731" y="58365"/>
                  </a:lnTo>
                  <a:cubicBezTo>
                    <a:pt x="135350" y="62175"/>
                    <a:pt x="135350" y="68366"/>
                    <a:pt x="131826" y="72176"/>
                  </a:cubicBezTo>
                  <a:lnTo>
                    <a:pt x="79248" y="127612"/>
                  </a:lnTo>
                  <a:cubicBezTo>
                    <a:pt x="75628" y="131422"/>
                    <a:pt x="69628" y="131517"/>
                    <a:pt x="65913" y="127802"/>
                  </a:cubicBezTo>
                  <a:lnTo>
                    <a:pt x="63055" y="124945"/>
                  </a:lnTo>
                  <a:cubicBezTo>
                    <a:pt x="59341" y="121230"/>
                    <a:pt x="59150" y="115039"/>
                    <a:pt x="62675" y="111133"/>
                  </a:cubicBezTo>
                  <a:lnTo>
                    <a:pt x="84582" y="86654"/>
                  </a:lnTo>
                  <a:cubicBezTo>
                    <a:pt x="88106" y="82749"/>
                    <a:pt x="86677" y="79510"/>
                    <a:pt x="81439" y="79510"/>
                  </a:cubicBezTo>
                  <a:lnTo>
                    <a:pt x="9525" y="79510"/>
                  </a:lnTo>
                  <a:cubicBezTo>
                    <a:pt x="4286" y="79510"/>
                    <a:pt x="0" y="75224"/>
                    <a:pt x="0" y="69985"/>
                  </a:cubicBezTo>
                  <a:lnTo>
                    <a:pt x="0" y="60556"/>
                  </a:lnTo>
                  <a:close/>
                </a:path>
              </a:pathLst>
            </a:custGeom>
            <a:solidFill>
              <a:schemeClr val="bg1"/>
            </a:solidFill>
            <a:ln w="9525" cap="sq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162654-222F-4A0A-BE3A-8DBB5C90356C}"/>
              </a:ext>
            </a:extLst>
          </p:cNvPr>
          <p:cNvGrpSpPr/>
          <p:nvPr/>
        </p:nvGrpSpPr>
        <p:grpSpPr>
          <a:xfrm>
            <a:off x="10481041" y="2095719"/>
            <a:ext cx="474662" cy="474662"/>
            <a:chOff x="1742661" y="2224089"/>
            <a:chExt cx="339722" cy="339722"/>
          </a:xfrm>
          <a:effectLst/>
        </p:grpSpPr>
        <p:sp>
          <p:nvSpPr>
            <p:cNvPr id="29" name="Freeform: Shape 120">
              <a:extLst>
                <a:ext uri="{FF2B5EF4-FFF2-40B4-BE49-F238E27FC236}">
                  <a16:creationId xmlns:a16="http://schemas.microsoft.com/office/drawing/2014/main" id="{562922F2-0956-4388-8AD8-659B05C53D36}"/>
                </a:ext>
              </a:extLst>
            </p:cNvPr>
            <p:cNvSpPr/>
            <p:nvPr/>
          </p:nvSpPr>
          <p:spPr>
            <a:xfrm>
              <a:off x="1742661" y="2224089"/>
              <a:ext cx="339722" cy="339722"/>
            </a:xfrm>
            <a:custGeom>
              <a:avLst/>
              <a:gdLst>
                <a:gd name="connsiteX0" fmla="*/ 219075 w 219074"/>
                <a:gd name="connsiteY0" fmla="*/ 109538 h 219075"/>
                <a:gd name="connsiteX1" fmla="*/ 109538 w 219074"/>
                <a:gd name="connsiteY1" fmla="*/ 219075 h 219075"/>
                <a:gd name="connsiteX2" fmla="*/ 0 w 219074"/>
                <a:gd name="connsiteY2" fmla="*/ 109538 h 219075"/>
                <a:gd name="connsiteX3" fmla="*/ 109538 w 219074"/>
                <a:gd name="connsiteY3" fmla="*/ 0 h 219075"/>
                <a:gd name="connsiteX4" fmla="*/ 219075 w 219074"/>
                <a:gd name="connsiteY4" fmla="*/ 109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" h="219075">
                  <a:moveTo>
                    <a:pt x="219075" y="109538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ubicBezTo>
                    <a:pt x="170033" y="0"/>
                    <a:pt x="219075" y="49042"/>
                    <a:pt x="219075" y="109538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0" name="Freeform: Shape 121">
              <a:extLst>
                <a:ext uri="{FF2B5EF4-FFF2-40B4-BE49-F238E27FC236}">
                  <a16:creationId xmlns:a16="http://schemas.microsoft.com/office/drawing/2014/main" id="{0F7736E1-B198-4E7D-9C56-B1F173094A43}"/>
                </a:ext>
              </a:extLst>
            </p:cNvPr>
            <p:cNvSpPr/>
            <p:nvPr/>
          </p:nvSpPr>
          <p:spPr>
            <a:xfrm>
              <a:off x="1847166" y="2336899"/>
              <a:ext cx="117366" cy="113936"/>
            </a:xfrm>
            <a:custGeom>
              <a:avLst/>
              <a:gdLst>
                <a:gd name="connsiteX0" fmla="*/ 95 w 134457"/>
                <a:gd name="connsiteY0" fmla="*/ 60556 h 130529"/>
                <a:gd name="connsiteX1" fmla="*/ 9620 w 134457"/>
                <a:gd name="connsiteY1" fmla="*/ 51031 h 130529"/>
                <a:gd name="connsiteX2" fmla="*/ 81344 w 134457"/>
                <a:gd name="connsiteY2" fmla="*/ 51031 h 130529"/>
                <a:gd name="connsiteX3" fmla="*/ 84392 w 134457"/>
                <a:gd name="connsiteY3" fmla="*/ 43982 h 130529"/>
                <a:gd name="connsiteX4" fmla="*/ 61817 w 134457"/>
                <a:gd name="connsiteY4" fmla="*/ 19312 h 130529"/>
                <a:gd name="connsiteX5" fmla="*/ 62103 w 134457"/>
                <a:gd name="connsiteY5" fmla="*/ 5596 h 130529"/>
                <a:gd name="connsiteX6" fmla="*/ 64960 w 134457"/>
                <a:gd name="connsiteY6" fmla="*/ 2739 h 130529"/>
                <a:gd name="connsiteX7" fmla="*/ 78296 w 134457"/>
                <a:gd name="connsiteY7" fmla="*/ 2834 h 130529"/>
                <a:gd name="connsiteX8" fmla="*/ 131731 w 134457"/>
                <a:gd name="connsiteY8" fmla="*/ 58365 h 130529"/>
                <a:gd name="connsiteX9" fmla="*/ 131826 w 134457"/>
                <a:gd name="connsiteY9" fmla="*/ 72176 h 130529"/>
                <a:gd name="connsiteX10" fmla="*/ 79248 w 134457"/>
                <a:gd name="connsiteY10" fmla="*/ 127612 h 130529"/>
                <a:gd name="connsiteX11" fmla="*/ 65913 w 134457"/>
                <a:gd name="connsiteY11" fmla="*/ 127802 h 130529"/>
                <a:gd name="connsiteX12" fmla="*/ 63055 w 134457"/>
                <a:gd name="connsiteY12" fmla="*/ 124945 h 130529"/>
                <a:gd name="connsiteX13" fmla="*/ 62675 w 134457"/>
                <a:gd name="connsiteY13" fmla="*/ 111133 h 130529"/>
                <a:gd name="connsiteX14" fmla="*/ 84582 w 134457"/>
                <a:gd name="connsiteY14" fmla="*/ 86654 h 130529"/>
                <a:gd name="connsiteX15" fmla="*/ 81439 w 134457"/>
                <a:gd name="connsiteY15" fmla="*/ 79510 h 130529"/>
                <a:gd name="connsiteX16" fmla="*/ 9525 w 134457"/>
                <a:gd name="connsiteY16" fmla="*/ 79510 h 130529"/>
                <a:gd name="connsiteX17" fmla="*/ 0 w 134457"/>
                <a:gd name="connsiteY17" fmla="*/ 69985 h 130529"/>
                <a:gd name="connsiteX18" fmla="*/ 0 w 134457"/>
                <a:gd name="connsiteY18" fmla="*/ 60556 h 13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457" h="130529">
                  <a:moveTo>
                    <a:pt x="95" y="60556"/>
                  </a:moveTo>
                  <a:cubicBezTo>
                    <a:pt x="95" y="55317"/>
                    <a:pt x="4381" y="51031"/>
                    <a:pt x="9620" y="51031"/>
                  </a:cubicBezTo>
                  <a:lnTo>
                    <a:pt x="81344" y="51031"/>
                  </a:lnTo>
                  <a:cubicBezTo>
                    <a:pt x="86582" y="51031"/>
                    <a:pt x="88011" y="47887"/>
                    <a:pt x="84392" y="43982"/>
                  </a:cubicBezTo>
                  <a:lnTo>
                    <a:pt x="61817" y="19312"/>
                  </a:lnTo>
                  <a:cubicBezTo>
                    <a:pt x="58293" y="15407"/>
                    <a:pt x="58388" y="9216"/>
                    <a:pt x="62103" y="5596"/>
                  </a:cubicBezTo>
                  <a:lnTo>
                    <a:pt x="64960" y="2739"/>
                  </a:lnTo>
                  <a:cubicBezTo>
                    <a:pt x="68675" y="-976"/>
                    <a:pt x="74676" y="-881"/>
                    <a:pt x="78296" y="2834"/>
                  </a:cubicBezTo>
                  <a:lnTo>
                    <a:pt x="131731" y="58365"/>
                  </a:lnTo>
                  <a:cubicBezTo>
                    <a:pt x="135350" y="62175"/>
                    <a:pt x="135350" y="68366"/>
                    <a:pt x="131826" y="72176"/>
                  </a:cubicBezTo>
                  <a:lnTo>
                    <a:pt x="79248" y="127612"/>
                  </a:lnTo>
                  <a:cubicBezTo>
                    <a:pt x="75628" y="131422"/>
                    <a:pt x="69628" y="131517"/>
                    <a:pt x="65913" y="127802"/>
                  </a:cubicBezTo>
                  <a:lnTo>
                    <a:pt x="63055" y="124945"/>
                  </a:lnTo>
                  <a:cubicBezTo>
                    <a:pt x="59341" y="121230"/>
                    <a:pt x="59150" y="115039"/>
                    <a:pt x="62675" y="111133"/>
                  </a:cubicBezTo>
                  <a:lnTo>
                    <a:pt x="84582" y="86654"/>
                  </a:lnTo>
                  <a:cubicBezTo>
                    <a:pt x="88106" y="82749"/>
                    <a:pt x="86677" y="79510"/>
                    <a:pt x="81439" y="79510"/>
                  </a:cubicBezTo>
                  <a:lnTo>
                    <a:pt x="9525" y="79510"/>
                  </a:lnTo>
                  <a:cubicBezTo>
                    <a:pt x="4286" y="79510"/>
                    <a:pt x="0" y="75224"/>
                    <a:pt x="0" y="69985"/>
                  </a:cubicBezTo>
                  <a:lnTo>
                    <a:pt x="0" y="60556"/>
                  </a:lnTo>
                  <a:close/>
                </a:path>
              </a:pathLst>
            </a:custGeom>
            <a:solidFill>
              <a:schemeClr val="bg1"/>
            </a:solidFill>
            <a:ln w="9525" cap="sq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1A5C2F-AC13-4389-86A8-5A30837AE0DA}"/>
              </a:ext>
            </a:extLst>
          </p:cNvPr>
          <p:cNvGrpSpPr/>
          <p:nvPr/>
        </p:nvGrpSpPr>
        <p:grpSpPr>
          <a:xfrm>
            <a:off x="4096910" y="4497607"/>
            <a:ext cx="474662" cy="474662"/>
            <a:chOff x="1742661" y="2224089"/>
            <a:chExt cx="339722" cy="339722"/>
          </a:xfrm>
          <a:effectLst/>
        </p:grpSpPr>
        <p:sp>
          <p:nvSpPr>
            <p:cNvPr id="32" name="Freeform: Shape 123">
              <a:extLst>
                <a:ext uri="{FF2B5EF4-FFF2-40B4-BE49-F238E27FC236}">
                  <a16:creationId xmlns:a16="http://schemas.microsoft.com/office/drawing/2014/main" id="{9AF214EC-8CF7-4C94-A10E-2BAA4EE3AC8E}"/>
                </a:ext>
              </a:extLst>
            </p:cNvPr>
            <p:cNvSpPr/>
            <p:nvPr/>
          </p:nvSpPr>
          <p:spPr>
            <a:xfrm>
              <a:off x="1742661" y="2224089"/>
              <a:ext cx="339722" cy="339722"/>
            </a:xfrm>
            <a:custGeom>
              <a:avLst/>
              <a:gdLst>
                <a:gd name="connsiteX0" fmla="*/ 219075 w 219074"/>
                <a:gd name="connsiteY0" fmla="*/ 109538 h 219075"/>
                <a:gd name="connsiteX1" fmla="*/ 109538 w 219074"/>
                <a:gd name="connsiteY1" fmla="*/ 219075 h 219075"/>
                <a:gd name="connsiteX2" fmla="*/ 0 w 219074"/>
                <a:gd name="connsiteY2" fmla="*/ 109538 h 219075"/>
                <a:gd name="connsiteX3" fmla="*/ 109538 w 219074"/>
                <a:gd name="connsiteY3" fmla="*/ 0 h 219075"/>
                <a:gd name="connsiteX4" fmla="*/ 219075 w 219074"/>
                <a:gd name="connsiteY4" fmla="*/ 109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" h="219075">
                  <a:moveTo>
                    <a:pt x="219075" y="109538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ubicBezTo>
                    <a:pt x="170033" y="0"/>
                    <a:pt x="219075" y="49042"/>
                    <a:pt x="219075" y="109538"/>
                  </a:cubicBezTo>
                  <a:close/>
                </a:path>
              </a:pathLst>
            </a:custGeom>
            <a:solidFill>
              <a:srgbClr val="1C377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3" name="Freeform: Shape 124">
              <a:extLst>
                <a:ext uri="{FF2B5EF4-FFF2-40B4-BE49-F238E27FC236}">
                  <a16:creationId xmlns:a16="http://schemas.microsoft.com/office/drawing/2014/main" id="{C21E313D-2B2F-4E58-88D3-C1B81A48BDEC}"/>
                </a:ext>
              </a:extLst>
            </p:cNvPr>
            <p:cNvSpPr/>
            <p:nvPr/>
          </p:nvSpPr>
          <p:spPr>
            <a:xfrm>
              <a:off x="1847166" y="2336899"/>
              <a:ext cx="117366" cy="113936"/>
            </a:xfrm>
            <a:custGeom>
              <a:avLst/>
              <a:gdLst>
                <a:gd name="connsiteX0" fmla="*/ 95 w 134457"/>
                <a:gd name="connsiteY0" fmla="*/ 60556 h 130529"/>
                <a:gd name="connsiteX1" fmla="*/ 9620 w 134457"/>
                <a:gd name="connsiteY1" fmla="*/ 51031 h 130529"/>
                <a:gd name="connsiteX2" fmla="*/ 81344 w 134457"/>
                <a:gd name="connsiteY2" fmla="*/ 51031 h 130529"/>
                <a:gd name="connsiteX3" fmla="*/ 84392 w 134457"/>
                <a:gd name="connsiteY3" fmla="*/ 43982 h 130529"/>
                <a:gd name="connsiteX4" fmla="*/ 61817 w 134457"/>
                <a:gd name="connsiteY4" fmla="*/ 19312 h 130529"/>
                <a:gd name="connsiteX5" fmla="*/ 62103 w 134457"/>
                <a:gd name="connsiteY5" fmla="*/ 5596 h 130529"/>
                <a:gd name="connsiteX6" fmla="*/ 64960 w 134457"/>
                <a:gd name="connsiteY6" fmla="*/ 2739 h 130529"/>
                <a:gd name="connsiteX7" fmla="*/ 78296 w 134457"/>
                <a:gd name="connsiteY7" fmla="*/ 2834 h 130529"/>
                <a:gd name="connsiteX8" fmla="*/ 131731 w 134457"/>
                <a:gd name="connsiteY8" fmla="*/ 58365 h 130529"/>
                <a:gd name="connsiteX9" fmla="*/ 131826 w 134457"/>
                <a:gd name="connsiteY9" fmla="*/ 72176 h 130529"/>
                <a:gd name="connsiteX10" fmla="*/ 79248 w 134457"/>
                <a:gd name="connsiteY10" fmla="*/ 127612 h 130529"/>
                <a:gd name="connsiteX11" fmla="*/ 65913 w 134457"/>
                <a:gd name="connsiteY11" fmla="*/ 127802 h 130529"/>
                <a:gd name="connsiteX12" fmla="*/ 63055 w 134457"/>
                <a:gd name="connsiteY12" fmla="*/ 124945 h 130529"/>
                <a:gd name="connsiteX13" fmla="*/ 62675 w 134457"/>
                <a:gd name="connsiteY13" fmla="*/ 111133 h 130529"/>
                <a:gd name="connsiteX14" fmla="*/ 84582 w 134457"/>
                <a:gd name="connsiteY14" fmla="*/ 86654 h 130529"/>
                <a:gd name="connsiteX15" fmla="*/ 81439 w 134457"/>
                <a:gd name="connsiteY15" fmla="*/ 79510 h 130529"/>
                <a:gd name="connsiteX16" fmla="*/ 9525 w 134457"/>
                <a:gd name="connsiteY16" fmla="*/ 79510 h 130529"/>
                <a:gd name="connsiteX17" fmla="*/ 0 w 134457"/>
                <a:gd name="connsiteY17" fmla="*/ 69985 h 130529"/>
                <a:gd name="connsiteX18" fmla="*/ 0 w 134457"/>
                <a:gd name="connsiteY18" fmla="*/ 60556 h 13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457" h="130529">
                  <a:moveTo>
                    <a:pt x="95" y="60556"/>
                  </a:moveTo>
                  <a:cubicBezTo>
                    <a:pt x="95" y="55317"/>
                    <a:pt x="4381" y="51031"/>
                    <a:pt x="9620" y="51031"/>
                  </a:cubicBezTo>
                  <a:lnTo>
                    <a:pt x="81344" y="51031"/>
                  </a:lnTo>
                  <a:cubicBezTo>
                    <a:pt x="86582" y="51031"/>
                    <a:pt x="88011" y="47887"/>
                    <a:pt x="84392" y="43982"/>
                  </a:cubicBezTo>
                  <a:lnTo>
                    <a:pt x="61817" y="19312"/>
                  </a:lnTo>
                  <a:cubicBezTo>
                    <a:pt x="58293" y="15407"/>
                    <a:pt x="58388" y="9216"/>
                    <a:pt x="62103" y="5596"/>
                  </a:cubicBezTo>
                  <a:lnTo>
                    <a:pt x="64960" y="2739"/>
                  </a:lnTo>
                  <a:cubicBezTo>
                    <a:pt x="68675" y="-976"/>
                    <a:pt x="74676" y="-881"/>
                    <a:pt x="78296" y="2834"/>
                  </a:cubicBezTo>
                  <a:lnTo>
                    <a:pt x="131731" y="58365"/>
                  </a:lnTo>
                  <a:cubicBezTo>
                    <a:pt x="135350" y="62175"/>
                    <a:pt x="135350" y="68366"/>
                    <a:pt x="131826" y="72176"/>
                  </a:cubicBezTo>
                  <a:lnTo>
                    <a:pt x="79248" y="127612"/>
                  </a:lnTo>
                  <a:cubicBezTo>
                    <a:pt x="75628" y="131422"/>
                    <a:pt x="69628" y="131517"/>
                    <a:pt x="65913" y="127802"/>
                  </a:cubicBezTo>
                  <a:lnTo>
                    <a:pt x="63055" y="124945"/>
                  </a:lnTo>
                  <a:cubicBezTo>
                    <a:pt x="59341" y="121230"/>
                    <a:pt x="59150" y="115039"/>
                    <a:pt x="62675" y="111133"/>
                  </a:cubicBezTo>
                  <a:lnTo>
                    <a:pt x="84582" y="86654"/>
                  </a:lnTo>
                  <a:cubicBezTo>
                    <a:pt x="88106" y="82749"/>
                    <a:pt x="86677" y="79510"/>
                    <a:pt x="81439" y="79510"/>
                  </a:cubicBezTo>
                  <a:lnTo>
                    <a:pt x="9525" y="79510"/>
                  </a:lnTo>
                  <a:cubicBezTo>
                    <a:pt x="4286" y="79510"/>
                    <a:pt x="0" y="75224"/>
                    <a:pt x="0" y="69985"/>
                  </a:cubicBezTo>
                  <a:lnTo>
                    <a:pt x="0" y="60556"/>
                  </a:lnTo>
                  <a:close/>
                </a:path>
              </a:pathLst>
            </a:custGeom>
            <a:solidFill>
              <a:schemeClr val="bg1"/>
            </a:solidFill>
            <a:ln w="9525" cap="sq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E6642C-46B4-4349-BAFA-9CD781A81C7F}"/>
              </a:ext>
            </a:extLst>
          </p:cNvPr>
          <p:cNvGrpSpPr/>
          <p:nvPr/>
        </p:nvGrpSpPr>
        <p:grpSpPr>
          <a:xfrm>
            <a:off x="8352203" y="4497607"/>
            <a:ext cx="474662" cy="474662"/>
            <a:chOff x="1742661" y="2224089"/>
            <a:chExt cx="339722" cy="339722"/>
          </a:xfrm>
          <a:effectLst/>
        </p:grpSpPr>
        <p:sp>
          <p:nvSpPr>
            <p:cNvPr id="35" name="Freeform: Shape 126">
              <a:extLst>
                <a:ext uri="{FF2B5EF4-FFF2-40B4-BE49-F238E27FC236}">
                  <a16:creationId xmlns:a16="http://schemas.microsoft.com/office/drawing/2014/main" id="{8AF09828-F8F1-4247-ACC6-9F2A6C2E1908}"/>
                </a:ext>
              </a:extLst>
            </p:cNvPr>
            <p:cNvSpPr/>
            <p:nvPr/>
          </p:nvSpPr>
          <p:spPr>
            <a:xfrm>
              <a:off x="1742661" y="2224089"/>
              <a:ext cx="339722" cy="339722"/>
            </a:xfrm>
            <a:custGeom>
              <a:avLst/>
              <a:gdLst>
                <a:gd name="connsiteX0" fmla="*/ 219075 w 219074"/>
                <a:gd name="connsiteY0" fmla="*/ 109538 h 219075"/>
                <a:gd name="connsiteX1" fmla="*/ 109538 w 219074"/>
                <a:gd name="connsiteY1" fmla="*/ 219075 h 219075"/>
                <a:gd name="connsiteX2" fmla="*/ 0 w 219074"/>
                <a:gd name="connsiteY2" fmla="*/ 109538 h 219075"/>
                <a:gd name="connsiteX3" fmla="*/ 109538 w 219074"/>
                <a:gd name="connsiteY3" fmla="*/ 0 h 219075"/>
                <a:gd name="connsiteX4" fmla="*/ 219075 w 219074"/>
                <a:gd name="connsiteY4" fmla="*/ 10953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4" h="219075">
                  <a:moveTo>
                    <a:pt x="219075" y="109538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ubicBezTo>
                    <a:pt x="170033" y="0"/>
                    <a:pt x="219075" y="49042"/>
                    <a:pt x="219075" y="109538"/>
                  </a:cubicBezTo>
                  <a:close/>
                </a:path>
              </a:pathLst>
            </a:custGeom>
            <a:solidFill>
              <a:srgbClr val="1C3772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" name="Freeform: Shape 127">
              <a:extLst>
                <a:ext uri="{FF2B5EF4-FFF2-40B4-BE49-F238E27FC236}">
                  <a16:creationId xmlns:a16="http://schemas.microsoft.com/office/drawing/2014/main" id="{3BBA870D-2F55-48F8-840A-6F5056CBB5E1}"/>
                </a:ext>
              </a:extLst>
            </p:cNvPr>
            <p:cNvSpPr/>
            <p:nvPr/>
          </p:nvSpPr>
          <p:spPr>
            <a:xfrm>
              <a:off x="1847166" y="2336899"/>
              <a:ext cx="117366" cy="113936"/>
            </a:xfrm>
            <a:custGeom>
              <a:avLst/>
              <a:gdLst>
                <a:gd name="connsiteX0" fmla="*/ 95 w 134457"/>
                <a:gd name="connsiteY0" fmla="*/ 60556 h 130529"/>
                <a:gd name="connsiteX1" fmla="*/ 9620 w 134457"/>
                <a:gd name="connsiteY1" fmla="*/ 51031 h 130529"/>
                <a:gd name="connsiteX2" fmla="*/ 81344 w 134457"/>
                <a:gd name="connsiteY2" fmla="*/ 51031 h 130529"/>
                <a:gd name="connsiteX3" fmla="*/ 84392 w 134457"/>
                <a:gd name="connsiteY3" fmla="*/ 43982 h 130529"/>
                <a:gd name="connsiteX4" fmla="*/ 61817 w 134457"/>
                <a:gd name="connsiteY4" fmla="*/ 19312 h 130529"/>
                <a:gd name="connsiteX5" fmla="*/ 62103 w 134457"/>
                <a:gd name="connsiteY5" fmla="*/ 5596 h 130529"/>
                <a:gd name="connsiteX6" fmla="*/ 64960 w 134457"/>
                <a:gd name="connsiteY6" fmla="*/ 2739 h 130529"/>
                <a:gd name="connsiteX7" fmla="*/ 78296 w 134457"/>
                <a:gd name="connsiteY7" fmla="*/ 2834 h 130529"/>
                <a:gd name="connsiteX8" fmla="*/ 131731 w 134457"/>
                <a:gd name="connsiteY8" fmla="*/ 58365 h 130529"/>
                <a:gd name="connsiteX9" fmla="*/ 131826 w 134457"/>
                <a:gd name="connsiteY9" fmla="*/ 72176 h 130529"/>
                <a:gd name="connsiteX10" fmla="*/ 79248 w 134457"/>
                <a:gd name="connsiteY10" fmla="*/ 127612 h 130529"/>
                <a:gd name="connsiteX11" fmla="*/ 65913 w 134457"/>
                <a:gd name="connsiteY11" fmla="*/ 127802 h 130529"/>
                <a:gd name="connsiteX12" fmla="*/ 63055 w 134457"/>
                <a:gd name="connsiteY12" fmla="*/ 124945 h 130529"/>
                <a:gd name="connsiteX13" fmla="*/ 62675 w 134457"/>
                <a:gd name="connsiteY13" fmla="*/ 111133 h 130529"/>
                <a:gd name="connsiteX14" fmla="*/ 84582 w 134457"/>
                <a:gd name="connsiteY14" fmla="*/ 86654 h 130529"/>
                <a:gd name="connsiteX15" fmla="*/ 81439 w 134457"/>
                <a:gd name="connsiteY15" fmla="*/ 79510 h 130529"/>
                <a:gd name="connsiteX16" fmla="*/ 9525 w 134457"/>
                <a:gd name="connsiteY16" fmla="*/ 79510 h 130529"/>
                <a:gd name="connsiteX17" fmla="*/ 0 w 134457"/>
                <a:gd name="connsiteY17" fmla="*/ 69985 h 130529"/>
                <a:gd name="connsiteX18" fmla="*/ 0 w 134457"/>
                <a:gd name="connsiteY18" fmla="*/ 60556 h 13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457" h="130529">
                  <a:moveTo>
                    <a:pt x="95" y="60556"/>
                  </a:moveTo>
                  <a:cubicBezTo>
                    <a:pt x="95" y="55317"/>
                    <a:pt x="4381" y="51031"/>
                    <a:pt x="9620" y="51031"/>
                  </a:cubicBezTo>
                  <a:lnTo>
                    <a:pt x="81344" y="51031"/>
                  </a:lnTo>
                  <a:cubicBezTo>
                    <a:pt x="86582" y="51031"/>
                    <a:pt x="88011" y="47887"/>
                    <a:pt x="84392" y="43982"/>
                  </a:cubicBezTo>
                  <a:lnTo>
                    <a:pt x="61817" y="19312"/>
                  </a:lnTo>
                  <a:cubicBezTo>
                    <a:pt x="58293" y="15407"/>
                    <a:pt x="58388" y="9216"/>
                    <a:pt x="62103" y="5596"/>
                  </a:cubicBezTo>
                  <a:lnTo>
                    <a:pt x="64960" y="2739"/>
                  </a:lnTo>
                  <a:cubicBezTo>
                    <a:pt x="68675" y="-976"/>
                    <a:pt x="74676" y="-881"/>
                    <a:pt x="78296" y="2834"/>
                  </a:cubicBezTo>
                  <a:lnTo>
                    <a:pt x="131731" y="58365"/>
                  </a:lnTo>
                  <a:cubicBezTo>
                    <a:pt x="135350" y="62175"/>
                    <a:pt x="135350" y="68366"/>
                    <a:pt x="131826" y="72176"/>
                  </a:cubicBezTo>
                  <a:lnTo>
                    <a:pt x="79248" y="127612"/>
                  </a:lnTo>
                  <a:cubicBezTo>
                    <a:pt x="75628" y="131422"/>
                    <a:pt x="69628" y="131517"/>
                    <a:pt x="65913" y="127802"/>
                  </a:cubicBezTo>
                  <a:lnTo>
                    <a:pt x="63055" y="124945"/>
                  </a:lnTo>
                  <a:cubicBezTo>
                    <a:pt x="59341" y="121230"/>
                    <a:pt x="59150" y="115039"/>
                    <a:pt x="62675" y="111133"/>
                  </a:cubicBezTo>
                  <a:lnTo>
                    <a:pt x="84582" y="86654"/>
                  </a:lnTo>
                  <a:cubicBezTo>
                    <a:pt x="88106" y="82749"/>
                    <a:pt x="86677" y="79510"/>
                    <a:pt x="81439" y="79510"/>
                  </a:cubicBezTo>
                  <a:lnTo>
                    <a:pt x="9525" y="79510"/>
                  </a:lnTo>
                  <a:cubicBezTo>
                    <a:pt x="4286" y="79510"/>
                    <a:pt x="0" y="75224"/>
                    <a:pt x="0" y="69985"/>
                  </a:cubicBezTo>
                  <a:lnTo>
                    <a:pt x="0" y="60556"/>
                  </a:lnTo>
                  <a:close/>
                </a:path>
              </a:pathLst>
            </a:custGeom>
            <a:solidFill>
              <a:schemeClr val="bg1"/>
            </a:solidFill>
            <a:ln w="9525" cap="sq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0FD83B8-61F4-4EF7-BE44-0DA075BC6B69}"/>
              </a:ext>
            </a:extLst>
          </p:cNvPr>
          <p:cNvSpPr/>
          <p:nvPr/>
        </p:nvSpPr>
        <p:spPr>
          <a:xfrm>
            <a:off x="983072" y="4341113"/>
            <a:ext cx="2522196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Product diversification to take advantage of IFS license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38463D-DDF3-40AD-94E8-C32C0A144848}"/>
              </a:ext>
            </a:extLst>
          </p:cNvPr>
          <p:cNvSpPr/>
          <p:nvPr/>
        </p:nvSpPr>
        <p:spPr>
          <a:xfrm>
            <a:off x="5301295" y="4344340"/>
            <a:ext cx="2522196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Product differentiation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retain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competitiveness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CC0A74-4733-4D27-B4DF-4439F6200E06}"/>
              </a:ext>
            </a:extLst>
          </p:cNvPr>
          <p:cNvSpPr/>
          <p:nvPr/>
        </p:nvSpPr>
        <p:spPr>
          <a:xfrm>
            <a:off x="9467629" y="4348487"/>
            <a:ext cx="252219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Emphasis on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transparency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98BA2-1102-4700-A7E2-E0D213644427}"/>
              </a:ext>
            </a:extLst>
          </p:cNvPr>
          <p:cNvSpPr/>
          <p:nvPr/>
        </p:nvSpPr>
        <p:spPr>
          <a:xfrm>
            <a:off x="3165029" y="1845110"/>
            <a:ext cx="2348688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OLP </a:t>
            </a:r>
            <a:r>
              <a:rPr lang="en-US" b="1" dirty="0">
                <a:solidFill>
                  <a:srgbClr val="002060"/>
                </a:solidFill>
              </a:rPr>
              <a:t>focus will be on increasing its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client base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62731-9193-4150-B0A4-6D562F56ECD1}"/>
              </a:ext>
            </a:extLst>
          </p:cNvPr>
          <p:cNvSpPr/>
          <p:nvPr/>
        </p:nvSpPr>
        <p:spPr>
          <a:xfrm>
            <a:off x="7407831" y="1860088"/>
            <a:ext cx="2522196" cy="8309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Alliances </a:t>
            </a:r>
            <a:r>
              <a:rPr lang="en-US" b="1" dirty="0">
                <a:solidFill>
                  <a:srgbClr val="002060"/>
                </a:solidFill>
              </a:rPr>
              <a:t>with vendors / manufacturers for </a:t>
            </a:r>
            <a:r>
              <a:rPr lang="en-US" b="1" dirty="0" smtClean="0">
                <a:solidFill>
                  <a:srgbClr val="002060"/>
                </a:solidFill>
              </a:rPr>
              <a:t>co-marketing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2" name="Graphic 10">
            <a:extLst>
              <a:ext uri="{FF2B5EF4-FFF2-40B4-BE49-F238E27FC236}">
                <a16:creationId xmlns:a16="http://schemas.microsoft.com/office/drawing/2014/main" id="{E074E57B-5167-42B4-A037-0114DFFD51F8}"/>
              </a:ext>
            </a:extLst>
          </p:cNvPr>
          <p:cNvGrpSpPr/>
          <p:nvPr/>
        </p:nvGrpSpPr>
        <p:grpSpPr>
          <a:xfrm>
            <a:off x="10480245" y="3295869"/>
            <a:ext cx="476256" cy="476250"/>
            <a:chOff x="10444162" y="4705730"/>
            <a:chExt cx="219075" cy="219074"/>
          </a:xfrm>
          <a:noFill/>
        </p:grpSpPr>
        <p:sp>
          <p:nvSpPr>
            <p:cNvPr id="43" name="Freeform: Shape 134">
              <a:extLst>
                <a:ext uri="{FF2B5EF4-FFF2-40B4-BE49-F238E27FC236}">
                  <a16:creationId xmlns:a16="http://schemas.microsoft.com/office/drawing/2014/main" id="{F05692A5-F387-4E0D-85EA-432C7C0D0392}"/>
                </a:ext>
              </a:extLst>
            </p:cNvPr>
            <p:cNvSpPr/>
            <p:nvPr/>
          </p:nvSpPr>
          <p:spPr>
            <a:xfrm>
              <a:off x="10444162" y="4705730"/>
              <a:ext cx="219075" cy="200501"/>
            </a:xfrm>
            <a:custGeom>
              <a:avLst/>
              <a:gdLst>
                <a:gd name="connsiteX0" fmla="*/ 151638 w 219075"/>
                <a:gd name="connsiteY0" fmla="*/ 178594 h 200501"/>
                <a:gd name="connsiteX1" fmla="*/ 173546 w 219075"/>
                <a:gd name="connsiteY1" fmla="*/ 200501 h 200501"/>
                <a:gd name="connsiteX2" fmla="*/ 200501 w 219075"/>
                <a:gd name="connsiteY2" fmla="*/ 173546 h 200501"/>
                <a:gd name="connsiteX3" fmla="*/ 178594 w 219075"/>
                <a:gd name="connsiteY3" fmla="*/ 151638 h 200501"/>
                <a:gd name="connsiteX4" fmla="*/ 188119 w 219075"/>
                <a:gd name="connsiteY4" fmla="*/ 123825 h 200501"/>
                <a:gd name="connsiteX5" fmla="*/ 219075 w 219075"/>
                <a:gd name="connsiteY5" fmla="*/ 123825 h 200501"/>
                <a:gd name="connsiteX6" fmla="*/ 219075 w 219075"/>
                <a:gd name="connsiteY6" fmla="*/ 95250 h 200501"/>
                <a:gd name="connsiteX7" fmla="*/ 188119 w 219075"/>
                <a:gd name="connsiteY7" fmla="*/ 95250 h 200501"/>
                <a:gd name="connsiteX8" fmla="*/ 178594 w 219075"/>
                <a:gd name="connsiteY8" fmla="*/ 67437 h 200501"/>
                <a:gd name="connsiteX9" fmla="*/ 200501 w 219075"/>
                <a:gd name="connsiteY9" fmla="*/ 45529 h 200501"/>
                <a:gd name="connsiteX10" fmla="*/ 173546 w 219075"/>
                <a:gd name="connsiteY10" fmla="*/ 18574 h 200501"/>
                <a:gd name="connsiteX11" fmla="*/ 151638 w 219075"/>
                <a:gd name="connsiteY11" fmla="*/ 40481 h 200501"/>
                <a:gd name="connsiteX12" fmla="*/ 123825 w 219075"/>
                <a:gd name="connsiteY12" fmla="*/ 30956 h 200501"/>
                <a:gd name="connsiteX13" fmla="*/ 123825 w 219075"/>
                <a:gd name="connsiteY13" fmla="*/ 0 h 200501"/>
                <a:gd name="connsiteX14" fmla="*/ 95250 w 219075"/>
                <a:gd name="connsiteY14" fmla="*/ 0 h 200501"/>
                <a:gd name="connsiteX15" fmla="*/ 95250 w 219075"/>
                <a:gd name="connsiteY15" fmla="*/ 30956 h 200501"/>
                <a:gd name="connsiteX16" fmla="*/ 67437 w 219075"/>
                <a:gd name="connsiteY16" fmla="*/ 40481 h 200501"/>
                <a:gd name="connsiteX17" fmla="*/ 45529 w 219075"/>
                <a:gd name="connsiteY17" fmla="*/ 18574 h 200501"/>
                <a:gd name="connsiteX18" fmla="*/ 18574 w 219075"/>
                <a:gd name="connsiteY18" fmla="*/ 45529 h 200501"/>
                <a:gd name="connsiteX19" fmla="*/ 40481 w 219075"/>
                <a:gd name="connsiteY19" fmla="*/ 67437 h 200501"/>
                <a:gd name="connsiteX20" fmla="*/ 30956 w 219075"/>
                <a:gd name="connsiteY20" fmla="*/ 95250 h 200501"/>
                <a:gd name="connsiteX21" fmla="*/ 0 w 219075"/>
                <a:gd name="connsiteY21" fmla="*/ 95250 h 200501"/>
                <a:gd name="connsiteX22" fmla="*/ 0 w 219075"/>
                <a:gd name="connsiteY22" fmla="*/ 123825 h 200501"/>
                <a:gd name="connsiteX23" fmla="*/ 30956 w 219075"/>
                <a:gd name="connsiteY23" fmla="*/ 123825 h 200501"/>
                <a:gd name="connsiteX24" fmla="*/ 40481 w 219075"/>
                <a:gd name="connsiteY24" fmla="*/ 151638 h 200501"/>
                <a:gd name="connsiteX25" fmla="*/ 18574 w 219075"/>
                <a:gd name="connsiteY25" fmla="*/ 173546 h 200501"/>
                <a:gd name="connsiteX26" fmla="*/ 45529 w 219075"/>
                <a:gd name="connsiteY26" fmla="*/ 200501 h 200501"/>
                <a:gd name="connsiteX27" fmla="*/ 67437 w 219075"/>
                <a:gd name="connsiteY27" fmla="*/ 178594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75" h="200501">
                  <a:moveTo>
                    <a:pt x="151638" y="178594"/>
                  </a:moveTo>
                  <a:lnTo>
                    <a:pt x="173546" y="200501"/>
                  </a:lnTo>
                  <a:lnTo>
                    <a:pt x="200501" y="173546"/>
                  </a:lnTo>
                  <a:lnTo>
                    <a:pt x="178594" y="151638"/>
                  </a:lnTo>
                  <a:cubicBezTo>
                    <a:pt x="182880" y="144590"/>
                    <a:pt x="186119" y="132112"/>
                    <a:pt x="188119" y="123825"/>
                  </a:cubicBezTo>
                  <a:lnTo>
                    <a:pt x="219075" y="123825"/>
                  </a:lnTo>
                  <a:lnTo>
                    <a:pt x="219075" y="95250"/>
                  </a:lnTo>
                  <a:lnTo>
                    <a:pt x="188119" y="95250"/>
                  </a:lnTo>
                  <a:cubicBezTo>
                    <a:pt x="186119" y="86963"/>
                    <a:pt x="182880" y="74486"/>
                    <a:pt x="178594" y="67437"/>
                  </a:cubicBezTo>
                  <a:lnTo>
                    <a:pt x="200501" y="45529"/>
                  </a:lnTo>
                  <a:lnTo>
                    <a:pt x="173546" y="18574"/>
                  </a:lnTo>
                  <a:lnTo>
                    <a:pt x="151638" y="40481"/>
                  </a:lnTo>
                  <a:cubicBezTo>
                    <a:pt x="144589" y="36195"/>
                    <a:pt x="132112" y="32956"/>
                    <a:pt x="123825" y="30956"/>
                  </a:cubicBezTo>
                  <a:lnTo>
                    <a:pt x="123825" y="0"/>
                  </a:lnTo>
                  <a:lnTo>
                    <a:pt x="95250" y="0"/>
                  </a:lnTo>
                  <a:lnTo>
                    <a:pt x="95250" y="30956"/>
                  </a:lnTo>
                  <a:cubicBezTo>
                    <a:pt x="86963" y="32956"/>
                    <a:pt x="74486" y="36195"/>
                    <a:pt x="67437" y="40481"/>
                  </a:cubicBezTo>
                  <a:lnTo>
                    <a:pt x="45529" y="18574"/>
                  </a:lnTo>
                  <a:lnTo>
                    <a:pt x="18574" y="45529"/>
                  </a:lnTo>
                  <a:lnTo>
                    <a:pt x="40481" y="67437"/>
                  </a:lnTo>
                  <a:cubicBezTo>
                    <a:pt x="36195" y="74486"/>
                    <a:pt x="32956" y="86963"/>
                    <a:pt x="30956" y="95250"/>
                  </a:cubicBezTo>
                  <a:lnTo>
                    <a:pt x="0" y="95250"/>
                  </a:lnTo>
                  <a:lnTo>
                    <a:pt x="0" y="123825"/>
                  </a:lnTo>
                  <a:lnTo>
                    <a:pt x="30956" y="123825"/>
                  </a:lnTo>
                  <a:cubicBezTo>
                    <a:pt x="32956" y="132112"/>
                    <a:pt x="36195" y="144590"/>
                    <a:pt x="40481" y="151638"/>
                  </a:cubicBezTo>
                  <a:lnTo>
                    <a:pt x="18574" y="173546"/>
                  </a:lnTo>
                  <a:lnTo>
                    <a:pt x="45529" y="200501"/>
                  </a:lnTo>
                  <a:lnTo>
                    <a:pt x="67437" y="178594"/>
                  </a:ln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Freeform: Shape 135">
              <a:extLst>
                <a:ext uri="{FF2B5EF4-FFF2-40B4-BE49-F238E27FC236}">
                  <a16:creationId xmlns:a16="http://schemas.microsoft.com/office/drawing/2014/main" id="{F3E46C5E-3C61-42CB-9406-1E29D682D68D}"/>
                </a:ext>
              </a:extLst>
            </p:cNvPr>
            <p:cNvSpPr/>
            <p:nvPr/>
          </p:nvSpPr>
          <p:spPr>
            <a:xfrm>
              <a:off x="10539412" y="4896230"/>
              <a:ext cx="28575" cy="9525"/>
            </a:xfrm>
            <a:custGeom>
              <a:avLst/>
              <a:gdLst>
                <a:gd name="connsiteX0" fmla="*/ 0 w 28575"/>
                <a:gd name="connsiteY0" fmla="*/ 0 h 9525"/>
                <a:gd name="connsiteX1" fmla="*/ 28575 w 285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Freeform: Shape 136">
              <a:extLst>
                <a:ext uri="{FF2B5EF4-FFF2-40B4-BE49-F238E27FC236}">
                  <a16:creationId xmlns:a16="http://schemas.microsoft.com/office/drawing/2014/main" id="{5DF9DCA1-1327-48C2-849A-2277FF1CE518}"/>
                </a:ext>
              </a:extLst>
            </p:cNvPr>
            <p:cNvSpPr/>
            <p:nvPr/>
          </p:nvSpPr>
          <p:spPr>
            <a:xfrm>
              <a:off x="10539412" y="4915280"/>
              <a:ext cx="28575" cy="9525"/>
            </a:xfrm>
            <a:custGeom>
              <a:avLst/>
              <a:gdLst>
                <a:gd name="connsiteX0" fmla="*/ 0 w 28575"/>
                <a:gd name="connsiteY0" fmla="*/ 0 h 9525"/>
                <a:gd name="connsiteX1" fmla="*/ 28575 w 285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137">
              <a:extLst>
                <a:ext uri="{FF2B5EF4-FFF2-40B4-BE49-F238E27FC236}">
                  <a16:creationId xmlns:a16="http://schemas.microsoft.com/office/drawing/2014/main" id="{57B6372B-F9FC-42AB-B382-D432CA204454}"/>
                </a:ext>
              </a:extLst>
            </p:cNvPr>
            <p:cNvSpPr/>
            <p:nvPr/>
          </p:nvSpPr>
          <p:spPr>
            <a:xfrm>
              <a:off x="10553700" y="4915280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138">
              <a:extLst>
                <a:ext uri="{FF2B5EF4-FFF2-40B4-BE49-F238E27FC236}">
                  <a16:creationId xmlns:a16="http://schemas.microsoft.com/office/drawing/2014/main" id="{00EE1978-3014-4043-B2D9-555CFE270739}"/>
                </a:ext>
              </a:extLst>
            </p:cNvPr>
            <p:cNvSpPr/>
            <p:nvPr/>
          </p:nvSpPr>
          <p:spPr>
            <a:xfrm>
              <a:off x="10497788" y="4762975"/>
              <a:ext cx="111823" cy="114204"/>
            </a:xfrm>
            <a:custGeom>
              <a:avLst/>
              <a:gdLst>
                <a:gd name="connsiteX0" fmla="*/ 111823 w 111823"/>
                <a:gd name="connsiteY0" fmla="*/ 52768 h 114204"/>
                <a:gd name="connsiteX1" fmla="*/ 55912 w 111823"/>
                <a:gd name="connsiteY1" fmla="*/ 0 h 114204"/>
                <a:gd name="connsiteX2" fmla="*/ 0 w 111823"/>
                <a:gd name="connsiteY2" fmla="*/ 52768 h 114204"/>
                <a:gd name="connsiteX3" fmla="*/ 41624 w 111823"/>
                <a:gd name="connsiteY3" fmla="*/ 103442 h 114204"/>
                <a:gd name="connsiteX4" fmla="*/ 41624 w 111823"/>
                <a:gd name="connsiteY4" fmla="*/ 114205 h 114204"/>
                <a:gd name="connsiteX5" fmla="*/ 70199 w 111823"/>
                <a:gd name="connsiteY5" fmla="*/ 114205 h 114204"/>
                <a:gd name="connsiteX6" fmla="*/ 70199 w 111823"/>
                <a:gd name="connsiteY6" fmla="*/ 103442 h 114204"/>
                <a:gd name="connsiteX7" fmla="*/ 111823 w 111823"/>
                <a:gd name="connsiteY7" fmla="*/ 52768 h 1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23" h="114204">
                  <a:moveTo>
                    <a:pt x="111823" y="52768"/>
                  </a:moveTo>
                  <a:cubicBezTo>
                    <a:pt x="111823" y="23622"/>
                    <a:pt x="86773" y="0"/>
                    <a:pt x="55912" y="0"/>
                  </a:cubicBezTo>
                  <a:cubicBezTo>
                    <a:pt x="25051" y="0"/>
                    <a:pt x="0" y="23622"/>
                    <a:pt x="0" y="52768"/>
                  </a:cubicBezTo>
                  <a:cubicBezTo>
                    <a:pt x="0" y="76867"/>
                    <a:pt x="18288" y="97060"/>
                    <a:pt x="41624" y="103442"/>
                  </a:cubicBezTo>
                  <a:lnTo>
                    <a:pt x="41624" y="114205"/>
                  </a:lnTo>
                  <a:lnTo>
                    <a:pt x="70199" y="114205"/>
                  </a:lnTo>
                  <a:lnTo>
                    <a:pt x="70199" y="103442"/>
                  </a:lnTo>
                  <a:cubicBezTo>
                    <a:pt x="93536" y="97060"/>
                    <a:pt x="111823" y="76771"/>
                    <a:pt x="111823" y="52768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A35B55C6-69FE-4A80-9ACC-922E57F6DEB7}"/>
              </a:ext>
            </a:extLst>
          </p:cNvPr>
          <p:cNvGrpSpPr/>
          <p:nvPr/>
        </p:nvGrpSpPr>
        <p:grpSpPr>
          <a:xfrm>
            <a:off x="1968071" y="3315928"/>
            <a:ext cx="476254" cy="436132"/>
            <a:chOff x="2900362" y="2490954"/>
            <a:chExt cx="219075" cy="200620"/>
          </a:xfrm>
          <a:noFill/>
        </p:grpSpPr>
        <p:sp>
          <p:nvSpPr>
            <p:cNvPr id="53" name="Freeform: Shape 140">
              <a:extLst>
                <a:ext uri="{FF2B5EF4-FFF2-40B4-BE49-F238E27FC236}">
                  <a16:creationId xmlns:a16="http://schemas.microsoft.com/office/drawing/2014/main" id="{11C473A4-338A-4BF4-BCAA-211FEBBDA500}"/>
                </a:ext>
              </a:extLst>
            </p:cNvPr>
            <p:cNvSpPr/>
            <p:nvPr/>
          </p:nvSpPr>
          <p:spPr>
            <a:xfrm>
              <a:off x="2900362" y="2596324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141">
              <a:extLst>
                <a:ext uri="{FF2B5EF4-FFF2-40B4-BE49-F238E27FC236}">
                  <a16:creationId xmlns:a16="http://schemas.microsoft.com/office/drawing/2014/main" id="{E1FFD253-70D6-485B-9A47-A79334121FC6}"/>
                </a:ext>
              </a:extLst>
            </p:cNvPr>
            <p:cNvSpPr/>
            <p:nvPr/>
          </p:nvSpPr>
          <p:spPr>
            <a:xfrm>
              <a:off x="2909887" y="2490954"/>
              <a:ext cx="85725" cy="124420"/>
            </a:xfrm>
            <a:custGeom>
              <a:avLst/>
              <a:gdLst>
                <a:gd name="connsiteX0" fmla="*/ 85725 w 85725"/>
                <a:gd name="connsiteY0" fmla="*/ 43458 h 124420"/>
                <a:gd name="connsiteX1" fmla="*/ 85725 w 85725"/>
                <a:gd name="connsiteY1" fmla="*/ 5358 h 124420"/>
                <a:gd name="connsiteX2" fmla="*/ 57150 w 85725"/>
                <a:gd name="connsiteY2" fmla="*/ 5358 h 124420"/>
                <a:gd name="connsiteX3" fmla="*/ 42863 w 85725"/>
                <a:gd name="connsiteY3" fmla="*/ 43458 h 124420"/>
                <a:gd name="connsiteX4" fmla="*/ 28575 w 85725"/>
                <a:gd name="connsiteY4" fmla="*/ 57745 h 124420"/>
                <a:gd name="connsiteX5" fmla="*/ 0 w 85725"/>
                <a:gd name="connsiteY5" fmla="*/ 124420 h 12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24420">
                  <a:moveTo>
                    <a:pt x="85725" y="43458"/>
                  </a:moveTo>
                  <a:lnTo>
                    <a:pt x="85725" y="5358"/>
                  </a:lnTo>
                  <a:cubicBezTo>
                    <a:pt x="78581" y="-1786"/>
                    <a:pt x="64294" y="-1786"/>
                    <a:pt x="57150" y="5358"/>
                  </a:cubicBezTo>
                  <a:lnTo>
                    <a:pt x="42863" y="43458"/>
                  </a:lnTo>
                  <a:lnTo>
                    <a:pt x="28575" y="57745"/>
                  </a:lnTo>
                  <a:lnTo>
                    <a:pt x="0" y="124420"/>
                  </a:ln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142">
              <a:extLst>
                <a:ext uri="{FF2B5EF4-FFF2-40B4-BE49-F238E27FC236}">
                  <a16:creationId xmlns:a16="http://schemas.microsoft.com/office/drawing/2014/main" id="{3F5829F5-49BF-4BE6-9F57-608A7B6DFBAC}"/>
                </a:ext>
              </a:extLst>
            </p:cNvPr>
            <p:cNvSpPr/>
            <p:nvPr/>
          </p:nvSpPr>
          <p:spPr>
            <a:xfrm>
              <a:off x="3024187" y="2596324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7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7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143">
              <a:extLst>
                <a:ext uri="{FF2B5EF4-FFF2-40B4-BE49-F238E27FC236}">
                  <a16:creationId xmlns:a16="http://schemas.microsoft.com/office/drawing/2014/main" id="{F97FDF82-5D27-46EF-873B-251214954BD0}"/>
                </a:ext>
              </a:extLst>
            </p:cNvPr>
            <p:cNvSpPr/>
            <p:nvPr/>
          </p:nvSpPr>
          <p:spPr>
            <a:xfrm>
              <a:off x="3024187" y="2491525"/>
              <a:ext cx="85725" cy="123848"/>
            </a:xfrm>
            <a:custGeom>
              <a:avLst/>
              <a:gdLst>
                <a:gd name="connsiteX0" fmla="*/ 0 w 85725"/>
                <a:gd name="connsiteY0" fmla="*/ 42886 h 123848"/>
                <a:gd name="connsiteX1" fmla="*/ 0 w 85725"/>
                <a:gd name="connsiteY1" fmla="*/ 5358 h 123848"/>
                <a:gd name="connsiteX2" fmla="*/ 28575 w 85725"/>
                <a:gd name="connsiteY2" fmla="*/ 5358 h 123848"/>
                <a:gd name="connsiteX3" fmla="*/ 42863 w 85725"/>
                <a:gd name="connsiteY3" fmla="*/ 42886 h 123848"/>
                <a:gd name="connsiteX4" fmla="*/ 57150 w 85725"/>
                <a:gd name="connsiteY4" fmla="*/ 57174 h 123848"/>
                <a:gd name="connsiteX5" fmla="*/ 85725 w 85725"/>
                <a:gd name="connsiteY5" fmla="*/ 123849 h 12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23848">
                  <a:moveTo>
                    <a:pt x="0" y="42886"/>
                  </a:moveTo>
                  <a:lnTo>
                    <a:pt x="0" y="5358"/>
                  </a:lnTo>
                  <a:cubicBezTo>
                    <a:pt x="7144" y="-1786"/>
                    <a:pt x="21431" y="-1786"/>
                    <a:pt x="28575" y="5358"/>
                  </a:cubicBezTo>
                  <a:lnTo>
                    <a:pt x="42863" y="42886"/>
                  </a:lnTo>
                  <a:lnTo>
                    <a:pt x="57150" y="57174"/>
                  </a:lnTo>
                  <a:lnTo>
                    <a:pt x="85725" y="123849"/>
                  </a:ln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144">
              <a:extLst>
                <a:ext uri="{FF2B5EF4-FFF2-40B4-BE49-F238E27FC236}">
                  <a16:creationId xmlns:a16="http://schemas.microsoft.com/office/drawing/2014/main" id="{555AB921-B135-43C2-BB42-20062E281C74}"/>
                </a:ext>
              </a:extLst>
            </p:cNvPr>
            <p:cNvSpPr/>
            <p:nvPr/>
          </p:nvSpPr>
          <p:spPr>
            <a:xfrm>
              <a:off x="2971800" y="2553462"/>
              <a:ext cx="76200" cy="19050"/>
            </a:xfrm>
            <a:custGeom>
              <a:avLst/>
              <a:gdLst>
                <a:gd name="connsiteX0" fmla="*/ 0 w 76200"/>
                <a:gd name="connsiteY0" fmla="*/ 19050 h 19050"/>
                <a:gd name="connsiteX1" fmla="*/ 38100 w 76200"/>
                <a:gd name="connsiteY1" fmla="*/ 0 h 19050"/>
                <a:gd name="connsiteX2" fmla="*/ 76200 w 76200"/>
                <a:gd name="connsiteY2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9050">
                  <a:moveTo>
                    <a:pt x="0" y="19050"/>
                  </a:moveTo>
                  <a:cubicBezTo>
                    <a:pt x="0" y="8572"/>
                    <a:pt x="17050" y="0"/>
                    <a:pt x="38100" y="0"/>
                  </a:cubicBezTo>
                  <a:cubicBezTo>
                    <a:pt x="59150" y="0"/>
                    <a:pt x="76200" y="8572"/>
                    <a:pt x="76200" y="19050"/>
                  </a:cubicBez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145">
              <a:extLst>
                <a:ext uri="{FF2B5EF4-FFF2-40B4-BE49-F238E27FC236}">
                  <a16:creationId xmlns:a16="http://schemas.microsoft.com/office/drawing/2014/main" id="{F79D0141-8287-4CB3-B06C-E0A19D668093}"/>
                </a:ext>
              </a:extLst>
            </p:cNvPr>
            <p:cNvSpPr/>
            <p:nvPr/>
          </p:nvSpPr>
          <p:spPr>
            <a:xfrm>
              <a:off x="2995612" y="2554795"/>
              <a:ext cx="9525" cy="89154"/>
            </a:xfrm>
            <a:custGeom>
              <a:avLst/>
              <a:gdLst>
                <a:gd name="connsiteX0" fmla="*/ 0 w 9525"/>
                <a:gd name="connsiteY0" fmla="*/ 89154 h 89154"/>
                <a:gd name="connsiteX1" fmla="*/ 0 w 9525"/>
                <a:gd name="connsiteY1" fmla="*/ 0 h 8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9154">
                  <a:moveTo>
                    <a:pt x="0" y="89154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146">
              <a:extLst>
                <a:ext uri="{FF2B5EF4-FFF2-40B4-BE49-F238E27FC236}">
                  <a16:creationId xmlns:a16="http://schemas.microsoft.com/office/drawing/2014/main" id="{D50CC1AD-CE38-4165-A241-F13299D232FB}"/>
                </a:ext>
              </a:extLst>
            </p:cNvPr>
            <p:cNvSpPr/>
            <p:nvPr/>
          </p:nvSpPr>
          <p:spPr>
            <a:xfrm>
              <a:off x="3024187" y="2554795"/>
              <a:ext cx="9525" cy="89154"/>
            </a:xfrm>
            <a:custGeom>
              <a:avLst/>
              <a:gdLst>
                <a:gd name="connsiteX0" fmla="*/ 0 w 9525"/>
                <a:gd name="connsiteY0" fmla="*/ 89154 h 89154"/>
                <a:gd name="connsiteX1" fmla="*/ 0 w 9525"/>
                <a:gd name="connsiteY1" fmla="*/ 0 h 8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9154">
                  <a:moveTo>
                    <a:pt x="0" y="89154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147">
              <a:extLst>
                <a:ext uri="{FF2B5EF4-FFF2-40B4-BE49-F238E27FC236}">
                  <a16:creationId xmlns:a16="http://schemas.microsoft.com/office/drawing/2014/main" id="{FE77D9B5-EF9F-4A26-B6FE-E875D49ACD05}"/>
                </a:ext>
              </a:extLst>
            </p:cNvPr>
            <p:cNvSpPr/>
            <p:nvPr/>
          </p:nvSpPr>
          <p:spPr>
            <a:xfrm>
              <a:off x="2919412" y="2615374"/>
              <a:ext cx="28575" cy="28575"/>
            </a:xfrm>
            <a:custGeom>
              <a:avLst/>
              <a:gdLst>
                <a:gd name="connsiteX0" fmla="*/ 0 w 28575"/>
                <a:gd name="connsiteY0" fmla="*/ 28575 h 28575"/>
                <a:gd name="connsiteX1" fmla="*/ 28575 w 28575"/>
                <a:gd name="connsiteY1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0" y="28575"/>
                  </a:moveTo>
                  <a:cubicBezTo>
                    <a:pt x="0" y="12763"/>
                    <a:pt x="12763" y="0"/>
                    <a:pt x="28575" y="0"/>
                  </a:cubicBez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148">
              <a:extLst>
                <a:ext uri="{FF2B5EF4-FFF2-40B4-BE49-F238E27FC236}">
                  <a16:creationId xmlns:a16="http://schemas.microsoft.com/office/drawing/2014/main" id="{3113E542-93FD-42BE-B59C-F3926AA05E8D}"/>
                </a:ext>
              </a:extLst>
            </p:cNvPr>
            <p:cNvSpPr/>
            <p:nvPr/>
          </p:nvSpPr>
          <p:spPr>
            <a:xfrm>
              <a:off x="3043237" y="2615374"/>
              <a:ext cx="28575" cy="28575"/>
            </a:xfrm>
            <a:custGeom>
              <a:avLst/>
              <a:gdLst>
                <a:gd name="connsiteX0" fmla="*/ 0 w 28575"/>
                <a:gd name="connsiteY0" fmla="*/ 28575 h 28575"/>
                <a:gd name="connsiteX1" fmla="*/ 28575 w 28575"/>
                <a:gd name="connsiteY1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0" y="28575"/>
                  </a:moveTo>
                  <a:cubicBezTo>
                    <a:pt x="0" y="12763"/>
                    <a:pt x="12763" y="0"/>
                    <a:pt x="28575" y="0"/>
                  </a:cubicBez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2" name="Graphic 10">
            <a:extLst>
              <a:ext uri="{FF2B5EF4-FFF2-40B4-BE49-F238E27FC236}">
                <a16:creationId xmlns:a16="http://schemas.microsoft.com/office/drawing/2014/main" id="{EF7CC39A-B3BA-4160-82EE-050D09784167}"/>
              </a:ext>
            </a:extLst>
          </p:cNvPr>
          <p:cNvGrpSpPr/>
          <p:nvPr/>
        </p:nvGrpSpPr>
        <p:grpSpPr>
          <a:xfrm>
            <a:off x="8352996" y="3368341"/>
            <a:ext cx="476254" cy="331306"/>
            <a:chOff x="10901362" y="4286630"/>
            <a:chExt cx="219075" cy="152400"/>
          </a:xfrm>
          <a:noFill/>
        </p:grpSpPr>
        <p:sp>
          <p:nvSpPr>
            <p:cNvPr id="63" name="Freeform: Shape 150">
              <a:extLst>
                <a:ext uri="{FF2B5EF4-FFF2-40B4-BE49-F238E27FC236}">
                  <a16:creationId xmlns:a16="http://schemas.microsoft.com/office/drawing/2014/main" id="{92D5B5CF-1C0B-4344-BD4B-0817B5342F55}"/>
                </a:ext>
              </a:extLst>
            </p:cNvPr>
            <p:cNvSpPr/>
            <p:nvPr/>
          </p:nvSpPr>
          <p:spPr>
            <a:xfrm>
              <a:off x="10996612" y="4381880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151">
              <a:extLst>
                <a:ext uri="{FF2B5EF4-FFF2-40B4-BE49-F238E27FC236}">
                  <a16:creationId xmlns:a16="http://schemas.microsoft.com/office/drawing/2014/main" id="{FD007598-95B0-4FC0-B917-420D0AAE9D92}"/>
                </a:ext>
              </a:extLst>
            </p:cNvPr>
            <p:cNvSpPr/>
            <p:nvPr/>
          </p:nvSpPr>
          <p:spPr>
            <a:xfrm>
              <a:off x="11020996" y="4338922"/>
              <a:ext cx="47148" cy="47148"/>
            </a:xfrm>
            <a:custGeom>
              <a:avLst/>
              <a:gdLst>
                <a:gd name="connsiteX0" fmla="*/ 0 w 47148"/>
                <a:gd name="connsiteY0" fmla="*/ 47149 h 47148"/>
                <a:gd name="connsiteX1" fmla="*/ 47149 w 47148"/>
                <a:gd name="connsiteY1" fmla="*/ 0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48" h="47148">
                  <a:moveTo>
                    <a:pt x="0" y="47149"/>
                  </a:moveTo>
                  <a:lnTo>
                    <a:pt x="47149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152">
              <a:extLst>
                <a:ext uri="{FF2B5EF4-FFF2-40B4-BE49-F238E27FC236}">
                  <a16:creationId xmlns:a16="http://schemas.microsoft.com/office/drawing/2014/main" id="{50B88436-0D2D-4075-A85B-4ACFFC76E78B}"/>
                </a:ext>
              </a:extLst>
            </p:cNvPr>
            <p:cNvSpPr/>
            <p:nvPr/>
          </p:nvSpPr>
          <p:spPr>
            <a:xfrm>
              <a:off x="10920412" y="4400930"/>
              <a:ext cx="19050" cy="9525"/>
            </a:xfrm>
            <a:custGeom>
              <a:avLst/>
              <a:gdLst>
                <a:gd name="connsiteX0" fmla="*/ 0 w 19050"/>
                <a:gd name="connsiteY0" fmla="*/ 0 h 9525"/>
                <a:gd name="connsiteX1" fmla="*/ 1905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153">
              <a:extLst>
                <a:ext uri="{FF2B5EF4-FFF2-40B4-BE49-F238E27FC236}">
                  <a16:creationId xmlns:a16="http://schemas.microsoft.com/office/drawing/2014/main" id="{7A412883-5822-4070-86B2-CD0B846E593F}"/>
                </a:ext>
              </a:extLst>
            </p:cNvPr>
            <p:cNvSpPr/>
            <p:nvPr/>
          </p:nvSpPr>
          <p:spPr>
            <a:xfrm>
              <a:off x="11082337" y="440093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154">
              <a:extLst>
                <a:ext uri="{FF2B5EF4-FFF2-40B4-BE49-F238E27FC236}">
                  <a16:creationId xmlns:a16="http://schemas.microsoft.com/office/drawing/2014/main" id="{A365C3C3-5618-472F-B539-B6B1EEAC28CC}"/>
                </a:ext>
              </a:extLst>
            </p:cNvPr>
            <p:cNvSpPr/>
            <p:nvPr/>
          </p:nvSpPr>
          <p:spPr>
            <a:xfrm>
              <a:off x="11076908" y="4361592"/>
              <a:ext cx="17621" cy="7239"/>
            </a:xfrm>
            <a:custGeom>
              <a:avLst/>
              <a:gdLst>
                <a:gd name="connsiteX0" fmla="*/ 17621 w 17621"/>
                <a:gd name="connsiteY0" fmla="*/ 0 h 7239"/>
                <a:gd name="connsiteX1" fmla="*/ 0 w 17621"/>
                <a:gd name="connsiteY1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" h="7239">
                  <a:moveTo>
                    <a:pt x="17621" y="0"/>
                  </a:moveTo>
                  <a:lnTo>
                    <a:pt x="0" y="7239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155">
              <a:extLst>
                <a:ext uri="{FF2B5EF4-FFF2-40B4-BE49-F238E27FC236}">
                  <a16:creationId xmlns:a16="http://schemas.microsoft.com/office/drawing/2014/main" id="{775C55BB-8F70-4B6D-A333-948EB97BF22E}"/>
                </a:ext>
              </a:extLst>
            </p:cNvPr>
            <p:cNvSpPr/>
            <p:nvPr/>
          </p:nvSpPr>
          <p:spPr>
            <a:xfrm>
              <a:off x="11038236" y="4312633"/>
              <a:ext cx="7238" cy="17525"/>
            </a:xfrm>
            <a:custGeom>
              <a:avLst/>
              <a:gdLst>
                <a:gd name="connsiteX0" fmla="*/ 7239 w 7238"/>
                <a:gd name="connsiteY0" fmla="*/ 0 h 17525"/>
                <a:gd name="connsiteX1" fmla="*/ 0 w 7238"/>
                <a:gd name="connsiteY1" fmla="*/ 17526 h 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" h="17525">
                  <a:moveTo>
                    <a:pt x="7239" y="0"/>
                  </a:moveTo>
                  <a:lnTo>
                    <a:pt x="0" y="17526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156">
              <a:extLst>
                <a:ext uri="{FF2B5EF4-FFF2-40B4-BE49-F238E27FC236}">
                  <a16:creationId xmlns:a16="http://schemas.microsoft.com/office/drawing/2014/main" id="{FD9E4685-43F6-4AC3-90D6-4FDB9BAA7C30}"/>
                </a:ext>
              </a:extLst>
            </p:cNvPr>
            <p:cNvSpPr/>
            <p:nvPr/>
          </p:nvSpPr>
          <p:spPr>
            <a:xfrm>
              <a:off x="11010900" y="4305680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157">
              <a:extLst>
                <a:ext uri="{FF2B5EF4-FFF2-40B4-BE49-F238E27FC236}">
                  <a16:creationId xmlns:a16="http://schemas.microsoft.com/office/drawing/2014/main" id="{37FC5CF6-0A30-477E-8760-35B1E6D438B4}"/>
                </a:ext>
              </a:extLst>
            </p:cNvPr>
            <p:cNvSpPr/>
            <p:nvPr/>
          </p:nvSpPr>
          <p:spPr>
            <a:xfrm>
              <a:off x="10976324" y="4312633"/>
              <a:ext cx="7238" cy="17525"/>
            </a:xfrm>
            <a:custGeom>
              <a:avLst/>
              <a:gdLst>
                <a:gd name="connsiteX0" fmla="*/ 0 w 7238"/>
                <a:gd name="connsiteY0" fmla="*/ 0 h 17525"/>
                <a:gd name="connsiteX1" fmla="*/ 7239 w 7238"/>
                <a:gd name="connsiteY1" fmla="*/ 17526 h 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8" h="17525">
                  <a:moveTo>
                    <a:pt x="0" y="0"/>
                  </a:moveTo>
                  <a:lnTo>
                    <a:pt x="7239" y="17526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158">
              <a:extLst>
                <a:ext uri="{FF2B5EF4-FFF2-40B4-BE49-F238E27FC236}">
                  <a16:creationId xmlns:a16="http://schemas.microsoft.com/office/drawing/2014/main" id="{F824946C-8075-422D-859F-C79CC3A23417}"/>
                </a:ext>
              </a:extLst>
            </p:cNvPr>
            <p:cNvSpPr/>
            <p:nvPr/>
          </p:nvSpPr>
          <p:spPr>
            <a:xfrm>
              <a:off x="10946892" y="4332255"/>
              <a:ext cx="13525" cy="13430"/>
            </a:xfrm>
            <a:custGeom>
              <a:avLst/>
              <a:gdLst>
                <a:gd name="connsiteX0" fmla="*/ 0 w 13525"/>
                <a:gd name="connsiteY0" fmla="*/ 0 h 13430"/>
                <a:gd name="connsiteX1" fmla="*/ 13526 w 13525"/>
                <a:gd name="connsiteY1" fmla="*/ 13430 h 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25" h="13430">
                  <a:moveTo>
                    <a:pt x="0" y="0"/>
                  </a:moveTo>
                  <a:lnTo>
                    <a:pt x="13526" y="1343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159">
              <a:extLst>
                <a:ext uri="{FF2B5EF4-FFF2-40B4-BE49-F238E27FC236}">
                  <a16:creationId xmlns:a16="http://schemas.microsoft.com/office/drawing/2014/main" id="{763F2E72-CF8C-4A4B-B54E-789861238028}"/>
                </a:ext>
              </a:extLst>
            </p:cNvPr>
            <p:cNvSpPr/>
            <p:nvPr/>
          </p:nvSpPr>
          <p:spPr>
            <a:xfrm>
              <a:off x="10927270" y="4361592"/>
              <a:ext cx="17621" cy="7239"/>
            </a:xfrm>
            <a:custGeom>
              <a:avLst/>
              <a:gdLst>
                <a:gd name="connsiteX0" fmla="*/ 0 w 17621"/>
                <a:gd name="connsiteY0" fmla="*/ 0 h 7239"/>
                <a:gd name="connsiteX1" fmla="*/ 17621 w 17621"/>
                <a:gd name="connsiteY1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" h="7239">
                  <a:moveTo>
                    <a:pt x="0" y="0"/>
                  </a:moveTo>
                  <a:lnTo>
                    <a:pt x="17621" y="7239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160">
              <a:extLst>
                <a:ext uri="{FF2B5EF4-FFF2-40B4-BE49-F238E27FC236}">
                  <a16:creationId xmlns:a16="http://schemas.microsoft.com/office/drawing/2014/main" id="{0F02BEF4-0A14-4D53-A1D1-B3B93A566691}"/>
                </a:ext>
              </a:extLst>
            </p:cNvPr>
            <p:cNvSpPr/>
            <p:nvPr/>
          </p:nvSpPr>
          <p:spPr>
            <a:xfrm>
              <a:off x="10901362" y="4286630"/>
              <a:ext cx="219075" cy="152400"/>
            </a:xfrm>
            <a:custGeom>
              <a:avLst/>
              <a:gdLst>
                <a:gd name="connsiteX0" fmla="*/ 109538 w 219075"/>
                <a:gd name="connsiteY0" fmla="*/ 0 h 152400"/>
                <a:gd name="connsiteX1" fmla="*/ 0 w 219075"/>
                <a:gd name="connsiteY1" fmla="*/ 109538 h 152400"/>
                <a:gd name="connsiteX2" fmla="*/ 0 w 219075"/>
                <a:gd name="connsiteY2" fmla="*/ 152400 h 152400"/>
                <a:gd name="connsiteX3" fmla="*/ 219075 w 219075"/>
                <a:gd name="connsiteY3" fmla="*/ 152400 h 152400"/>
                <a:gd name="connsiteX4" fmla="*/ 219075 w 219075"/>
                <a:gd name="connsiteY4" fmla="*/ 109538 h 152400"/>
                <a:gd name="connsiteX5" fmla="*/ 109538 w 219075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52400">
                  <a:moveTo>
                    <a:pt x="109538" y="0"/>
                  </a:moveTo>
                  <a:cubicBezTo>
                    <a:pt x="49054" y="0"/>
                    <a:pt x="0" y="49054"/>
                    <a:pt x="0" y="109538"/>
                  </a:cubicBezTo>
                  <a:lnTo>
                    <a:pt x="0" y="152400"/>
                  </a:lnTo>
                  <a:lnTo>
                    <a:pt x="219075" y="152400"/>
                  </a:lnTo>
                  <a:lnTo>
                    <a:pt x="219075" y="109538"/>
                  </a:lnTo>
                  <a:cubicBezTo>
                    <a:pt x="219075" y="49054"/>
                    <a:pt x="170021" y="0"/>
                    <a:pt x="109538" y="0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4" name="Graphic 8">
            <a:extLst>
              <a:ext uri="{FF2B5EF4-FFF2-40B4-BE49-F238E27FC236}">
                <a16:creationId xmlns:a16="http://schemas.microsoft.com/office/drawing/2014/main" id="{0FD55E10-9704-4CEA-B18E-A8DA79DAB956}"/>
              </a:ext>
            </a:extLst>
          </p:cNvPr>
          <p:cNvGrpSpPr/>
          <p:nvPr/>
        </p:nvGrpSpPr>
        <p:grpSpPr>
          <a:xfrm>
            <a:off x="6224157" y="3295870"/>
            <a:ext cx="476256" cy="476250"/>
            <a:chOff x="2443162" y="4500944"/>
            <a:chExt cx="219075" cy="219075"/>
          </a:xfrm>
          <a:noFill/>
        </p:grpSpPr>
        <p:sp>
          <p:nvSpPr>
            <p:cNvPr id="75" name="Freeform: Shape 162">
              <a:extLst>
                <a:ext uri="{FF2B5EF4-FFF2-40B4-BE49-F238E27FC236}">
                  <a16:creationId xmlns:a16="http://schemas.microsoft.com/office/drawing/2014/main" id="{6A1D5179-B90C-4EC1-B176-8F501ACD458E}"/>
                </a:ext>
              </a:extLst>
            </p:cNvPr>
            <p:cNvSpPr/>
            <p:nvPr/>
          </p:nvSpPr>
          <p:spPr>
            <a:xfrm>
              <a:off x="2443162" y="4519994"/>
              <a:ext cx="219075" cy="200025"/>
            </a:xfrm>
            <a:custGeom>
              <a:avLst/>
              <a:gdLst>
                <a:gd name="connsiteX0" fmla="*/ 38100 w 219075"/>
                <a:gd name="connsiteY0" fmla="*/ 0 h 200025"/>
                <a:gd name="connsiteX1" fmla="*/ 0 w 219075"/>
                <a:gd name="connsiteY1" fmla="*/ 0 h 200025"/>
                <a:gd name="connsiteX2" fmla="*/ 0 w 219075"/>
                <a:gd name="connsiteY2" fmla="*/ 200025 h 200025"/>
                <a:gd name="connsiteX3" fmla="*/ 219075 w 219075"/>
                <a:gd name="connsiteY3" fmla="*/ 200025 h 200025"/>
                <a:gd name="connsiteX4" fmla="*/ 219075 w 219075"/>
                <a:gd name="connsiteY4" fmla="*/ 0 h 200025"/>
                <a:gd name="connsiteX5" fmla="*/ 180975 w 219075"/>
                <a:gd name="connsiteY5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00025">
                  <a:moveTo>
                    <a:pt x="38100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219075" y="200025"/>
                  </a:lnTo>
                  <a:lnTo>
                    <a:pt x="219075" y="0"/>
                  </a:lnTo>
                  <a:lnTo>
                    <a:pt x="180975" y="0"/>
                  </a:ln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163">
              <a:extLst>
                <a:ext uri="{FF2B5EF4-FFF2-40B4-BE49-F238E27FC236}">
                  <a16:creationId xmlns:a16="http://schemas.microsoft.com/office/drawing/2014/main" id="{495598F4-2AC5-48A5-8F74-01261C0E0856}"/>
                </a:ext>
              </a:extLst>
            </p:cNvPr>
            <p:cNvSpPr/>
            <p:nvPr/>
          </p:nvSpPr>
          <p:spPr>
            <a:xfrm>
              <a:off x="2481262" y="4500944"/>
              <a:ext cx="28575" cy="38100"/>
            </a:xfrm>
            <a:custGeom>
              <a:avLst/>
              <a:gdLst>
                <a:gd name="connsiteX0" fmla="*/ 0 w 28575"/>
                <a:gd name="connsiteY0" fmla="*/ 0 h 38100"/>
                <a:gd name="connsiteX1" fmla="*/ 28575 w 28575"/>
                <a:gd name="connsiteY1" fmla="*/ 0 h 38100"/>
                <a:gd name="connsiteX2" fmla="*/ 28575 w 28575"/>
                <a:gd name="connsiteY2" fmla="*/ 38100 h 38100"/>
                <a:gd name="connsiteX3" fmla="*/ 0 w 285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0" y="0"/>
                  </a:moveTo>
                  <a:lnTo>
                    <a:pt x="28575" y="0"/>
                  </a:lnTo>
                  <a:lnTo>
                    <a:pt x="285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164">
              <a:extLst>
                <a:ext uri="{FF2B5EF4-FFF2-40B4-BE49-F238E27FC236}">
                  <a16:creationId xmlns:a16="http://schemas.microsoft.com/office/drawing/2014/main" id="{8D7533B5-5C97-4F3C-8741-C973B43BCD40}"/>
                </a:ext>
              </a:extLst>
            </p:cNvPr>
            <p:cNvSpPr/>
            <p:nvPr/>
          </p:nvSpPr>
          <p:spPr>
            <a:xfrm>
              <a:off x="2595562" y="4500944"/>
              <a:ext cx="28575" cy="38100"/>
            </a:xfrm>
            <a:custGeom>
              <a:avLst/>
              <a:gdLst>
                <a:gd name="connsiteX0" fmla="*/ 0 w 28575"/>
                <a:gd name="connsiteY0" fmla="*/ 0 h 38100"/>
                <a:gd name="connsiteX1" fmla="*/ 28575 w 28575"/>
                <a:gd name="connsiteY1" fmla="*/ 0 h 38100"/>
                <a:gd name="connsiteX2" fmla="*/ 28575 w 28575"/>
                <a:gd name="connsiteY2" fmla="*/ 38100 h 38100"/>
                <a:gd name="connsiteX3" fmla="*/ 0 w 285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0" y="0"/>
                  </a:moveTo>
                  <a:lnTo>
                    <a:pt x="28575" y="0"/>
                  </a:lnTo>
                  <a:lnTo>
                    <a:pt x="285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165">
              <a:extLst>
                <a:ext uri="{FF2B5EF4-FFF2-40B4-BE49-F238E27FC236}">
                  <a16:creationId xmlns:a16="http://schemas.microsoft.com/office/drawing/2014/main" id="{8CB6F4D8-31F9-4F71-B691-41F3C0C320EA}"/>
                </a:ext>
              </a:extLst>
            </p:cNvPr>
            <p:cNvSpPr/>
            <p:nvPr/>
          </p:nvSpPr>
          <p:spPr>
            <a:xfrm>
              <a:off x="2509837" y="4519994"/>
              <a:ext cx="85725" cy="9525"/>
            </a:xfrm>
            <a:custGeom>
              <a:avLst/>
              <a:gdLst>
                <a:gd name="connsiteX0" fmla="*/ 0 w 85725"/>
                <a:gd name="connsiteY0" fmla="*/ 0 h 9525"/>
                <a:gd name="connsiteX1" fmla="*/ 85725 w 857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9525">
                  <a:moveTo>
                    <a:pt x="0" y="0"/>
                  </a:moveTo>
                  <a:lnTo>
                    <a:pt x="8572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166">
              <a:extLst>
                <a:ext uri="{FF2B5EF4-FFF2-40B4-BE49-F238E27FC236}">
                  <a16:creationId xmlns:a16="http://schemas.microsoft.com/office/drawing/2014/main" id="{D2A66339-80E3-466E-BF7F-137D93AED971}"/>
                </a:ext>
              </a:extLst>
            </p:cNvPr>
            <p:cNvSpPr/>
            <p:nvPr/>
          </p:nvSpPr>
          <p:spPr>
            <a:xfrm>
              <a:off x="2443162" y="4567619"/>
              <a:ext cx="219075" cy="9525"/>
            </a:xfrm>
            <a:custGeom>
              <a:avLst/>
              <a:gdLst>
                <a:gd name="connsiteX0" fmla="*/ 0 w 219075"/>
                <a:gd name="connsiteY0" fmla="*/ 0 h 9525"/>
                <a:gd name="connsiteX1" fmla="*/ 219075 w 2190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" h="9525">
                  <a:moveTo>
                    <a:pt x="0" y="0"/>
                  </a:moveTo>
                  <a:lnTo>
                    <a:pt x="2190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167">
              <a:extLst>
                <a:ext uri="{FF2B5EF4-FFF2-40B4-BE49-F238E27FC236}">
                  <a16:creationId xmlns:a16="http://schemas.microsoft.com/office/drawing/2014/main" id="{43D4CBDD-E0A2-49FE-9D3E-409F2E067726}"/>
                </a:ext>
              </a:extLst>
            </p:cNvPr>
            <p:cNvSpPr/>
            <p:nvPr/>
          </p:nvSpPr>
          <p:spPr>
            <a:xfrm>
              <a:off x="2500312" y="4586669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0 w 9525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168">
              <a:extLst>
                <a:ext uri="{FF2B5EF4-FFF2-40B4-BE49-F238E27FC236}">
                  <a16:creationId xmlns:a16="http://schemas.microsoft.com/office/drawing/2014/main" id="{D58D4B52-5A43-4609-B99E-185294124AF1}"/>
                </a:ext>
              </a:extLst>
            </p:cNvPr>
            <p:cNvSpPr/>
            <p:nvPr/>
          </p:nvSpPr>
          <p:spPr>
            <a:xfrm>
              <a:off x="2547937" y="4586669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0 w 9525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169">
              <a:extLst>
                <a:ext uri="{FF2B5EF4-FFF2-40B4-BE49-F238E27FC236}">
                  <a16:creationId xmlns:a16="http://schemas.microsoft.com/office/drawing/2014/main" id="{95D35C28-BBD0-4203-9DA6-EFC9D61CDB7A}"/>
                </a:ext>
              </a:extLst>
            </p:cNvPr>
            <p:cNvSpPr/>
            <p:nvPr/>
          </p:nvSpPr>
          <p:spPr>
            <a:xfrm>
              <a:off x="2595562" y="4586669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0 w 9525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170">
              <a:extLst>
                <a:ext uri="{FF2B5EF4-FFF2-40B4-BE49-F238E27FC236}">
                  <a16:creationId xmlns:a16="http://schemas.microsoft.com/office/drawing/2014/main" id="{C5FAC39F-BD62-4564-99B0-D4474ADB6572}"/>
                </a:ext>
              </a:extLst>
            </p:cNvPr>
            <p:cNvSpPr/>
            <p:nvPr/>
          </p:nvSpPr>
          <p:spPr>
            <a:xfrm>
              <a:off x="2462212" y="4605719"/>
              <a:ext cx="180975" cy="9525"/>
            </a:xfrm>
            <a:custGeom>
              <a:avLst/>
              <a:gdLst>
                <a:gd name="connsiteX0" fmla="*/ 0 w 180975"/>
                <a:gd name="connsiteY0" fmla="*/ 0 h 9525"/>
                <a:gd name="connsiteX1" fmla="*/ 180975 w 1809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9525">
                  <a:moveTo>
                    <a:pt x="0" y="0"/>
                  </a:moveTo>
                  <a:lnTo>
                    <a:pt x="1809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171">
              <a:extLst>
                <a:ext uri="{FF2B5EF4-FFF2-40B4-BE49-F238E27FC236}">
                  <a16:creationId xmlns:a16="http://schemas.microsoft.com/office/drawing/2014/main" id="{C06CF8B2-BD18-4CF6-B2FA-AB0ACA4C2C33}"/>
                </a:ext>
              </a:extLst>
            </p:cNvPr>
            <p:cNvSpPr/>
            <p:nvPr/>
          </p:nvSpPr>
          <p:spPr>
            <a:xfrm>
              <a:off x="2462212" y="4643819"/>
              <a:ext cx="180975" cy="9525"/>
            </a:xfrm>
            <a:custGeom>
              <a:avLst/>
              <a:gdLst>
                <a:gd name="connsiteX0" fmla="*/ 0 w 180975"/>
                <a:gd name="connsiteY0" fmla="*/ 0 h 9525"/>
                <a:gd name="connsiteX1" fmla="*/ 180975 w 1809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9525">
                  <a:moveTo>
                    <a:pt x="0" y="0"/>
                  </a:moveTo>
                  <a:lnTo>
                    <a:pt x="1809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172">
              <a:extLst>
                <a:ext uri="{FF2B5EF4-FFF2-40B4-BE49-F238E27FC236}">
                  <a16:creationId xmlns:a16="http://schemas.microsoft.com/office/drawing/2014/main" id="{E148EDB9-4672-4F80-85BD-A191F70F7F81}"/>
                </a:ext>
              </a:extLst>
            </p:cNvPr>
            <p:cNvSpPr/>
            <p:nvPr/>
          </p:nvSpPr>
          <p:spPr>
            <a:xfrm>
              <a:off x="2462212" y="4681919"/>
              <a:ext cx="180975" cy="9525"/>
            </a:xfrm>
            <a:custGeom>
              <a:avLst/>
              <a:gdLst>
                <a:gd name="connsiteX0" fmla="*/ 0 w 180975"/>
                <a:gd name="connsiteY0" fmla="*/ 0 h 9525"/>
                <a:gd name="connsiteX1" fmla="*/ 180975 w 1809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9525">
                  <a:moveTo>
                    <a:pt x="0" y="0"/>
                  </a:moveTo>
                  <a:lnTo>
                    <a:pt x="18097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6" name="Graphic 8">
            <a:extLst>
              <a:ext uri="{FF2B5EF4-FFF2-40B4-BE49-F238E27FC236}">
                <a16:creationId xmlns:a16="http://schemas.microsoft.com/office/drawing/2014/main" id="{1FAE8E13-AE6F-4B19-AEFE-9044DA4D8F57}"/>
              </a:ext>
            </a:extLst>
          </p:cNvPr>
          <p:cNvGrpSpPr/>
          <p:nvPr/>
        </p:nvGrpSpPr>
        <p:grpSpPr>
          <a:xfrm>
            <a:off x="4158234" y="3295869"/>
            <a:ext cx="352016" cy="476252"/>
            <a:chOff x="9101137" y="5010530"/>
            <a:chExt cx="161925" cy="219075"/>
          </a:xfrm>
          <a:noFill/>
        </p:grpSpPr>
        <p:sp>
          <p:nvSpPr>
            <p:cNvPr id="87" name="Freeform: Shape 174">
              <a:extLst>
                <a:ext uri="{FF2B5EF4-FFF2-40B4-BE49-F238E27FC236}">
                  <a16:creationId xmlns:a16="http://schemas.microsoft.com/office/drawing/2014/main" id="{F643FE25-B996-4208-B583-B17B54D7B128}"/>
                </a:ext>
              </a:extLst>
            </p:cNvPr>
            <p:cNvSpPr/>
            <p:nvPr/>
          </p:nvSpPr>
          <p:spPr>
            <a:xfrm>
              <a:off x="9101137" y="5086730"/>
              <a:ext cx="161925" cy="142875"/>
            </a:xfrm>
            <a:custGeom>
              <a:avLst/>
              <a:gdLst>
                <a:gd name="connsiteX0" fmla="*/ 161925 w 161925"/>
                <a:gd name="connsiteY0" fmla="*/ 0 h 142875"/>
                <a:gd name="connsiteX1" fmla="*/ 0 w 161925"/>
                <a:gd name="connsiteY1" fmla="*/ 0 h 142875"/>
                <a:gd name="connsiteX2" fmla="*/ 0 w 161925"/>
                <a:gd name="connsiteY2" fmla="*/ 142875 h 142875"/>
                <a:gd name="connsiteX3" fmla="*/ 104775 w 161925"/>
                <a:gd name="connsiteY3" fmla="*/ 142875 h 142875"/>
                <a:gd name="connsiteX4" fmla="*/ 161925 w 161925"/>
                <a:gd name="connsiteY4" fmla="*/ 8572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42875">
                  <a:moveTo>
                    <a:pt x="161925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104775" y="142875"/>
                  </a:lnTo>
                  <a:lnTo>
                    <a:pt x="161925" y="85725"/>
                  </a:ln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175">
              <a:extLst>
                <a:ext uri="{FF2B5EF4-FFF2-40B4-BE49-F238E27FC236}">
                  <a16:creationId xmlns:a16="http://schemas.microsoft.com/office/drawing/2014/main" id="{10E674C9-60F0-427B-AF32-74EFB8CA77A2}"/>
                </a:ext>
              </a:extLst>
            </p:cNvPr>
            <p:cNvSpPr/>
            <p:nvPr/>
          </p:nvSpPr>
          <p:spPr>
            <a:xfrm>
              <a:off x="9205912" y="5172455"/>
              <a:ext cx="57150" cy="57150"/>
            </a:xfrm>
            <a:custGeom>
              <a:avLst/>
              <a:gdLst>
                <a:gd name="connsiteX0" fmla="*/ 0 w 57150"/>
                <a:gd name="connsiteY0" fmla="*/ 57150 h 57150"/>
                <a:gd name="connsiteX1" fmla="*/ 0 w 57150"/>
                <a:gd name="connsiteY1" fmla="*/ 0 h 57150"/>
                <a:gd name="connsiteX2" fmla="*/ 57150 w 57150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57150">
                  <a:moveTo>
                    <a:pt x="0" y="5715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176">
              <a:extLst>
                <a:ext uri="{FF2B5EF4-FFF2-40B4-BE49-F238E27FC236}">
                  <a16:creationId xmlns:a16="http://schemas.microsoft.com/office/drawing/2014/main" id="{8F10398C-26B0-44AA-8BF9-56EA2E632B4D}"/>
                </a:ext>
              </a:extLst>
            </p:cNvPr>
            <p:cNvSpPr/>
            <p:nvPr/>
          </p:nvSpPr>
          <p:spPr>
            <a:xfrm>
              <a:off x="9148762" y="501053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177">
              <a:extLst>
                <a:ext uri="{FF2B5EF4-FFF2-40B4-BE49-F238E27FC236}">
                  <a16:creationId xmlns:a16="http://schemas.microsoft.com/office/drawing/2014/main" id="{8570926A-FD9D-49CF-A383-D078C56AA149}"/>
                </a:ext>
              </a:extLst>
            </p:cNvPr>
            <p:cNvSpPr/>
            <p:nvPr/>
          </p:nvSpPr>
          <p:spPr>
            <a:xfrm>
              <a:off x="9177337" y="5067680"/>
              <a:ext cx="9525" cy="28575"/>
            </a:xfrm>
            <a:custGeom>
              <a:avLst/>
              <a:gdLst>
                <a:gd name="connsiteX0" fmla="*/ 0 w 9525"/>
                <a:gd name="connsiteY0" fmla="*/ 0 h 28575"/>
                <a:gd name="connsiteX1" fmla="*/ 0 w 9525"/>
                <a:gd name="connsiteY1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0" y="0"/>
                  </a:moveTo>
                  <a:lnTo>
                    <a:pt x="0" y="28575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178">
              <a:extLst>
                <a:ext uri="{FF2B5EF4-FFF2-40B4-BE49-F238E27FC236}">
                  <a16:creationId xmlns:a16="http://schemas.microsoft.com/office/drawing/2014/main" id="{BAF5FB1B-675C-4ACD-A654-39C465FB18CB}"/>
                </a:ext>
              </a:extLst>
            </p:cNvPr>
            <p:cNvSpPr/>
            <p:nvPr/>
          </p:nvSpPr>
          <p:spPr>
            <a:xfrm>
              <a:off x="9177337" y="5029580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9525 w 95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5239" y="0"/>
                    <a:pt x="9525" y="4286"/>
                    <a:pt x="9525" y="9525"/>
                  </a:cubicBezTo>
                </a:path>
              </a:pathLst>
            </a:custGeom>
            <a:noFill/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179">
              <a:extLst>
                <a:ext uri="{FF2B5EF4-FFF2-40B4-BE49-F238E27FC236}">
                  <a16:creationId xmlns:a16="http://schemas.microsoft.com/office/drawing/2014/main" id="{2F231B52-8469-47BC-83AB-464DA809E7FB}"/>
                </a:ext>
              </a:extLst>
            </p:cNvPr>
            <p:cNvSpPr/>
            <p:nvPr/>
          </p:nvSpPr>
          <p:spPr>
            <a:xfrm>
              <a:off x="9134475" y="5124830"/>
              <a:ext cx="76200" cy="9525"/>
            </a:xfrm>
            <a:custGeom>
              <a:avLst/>
              <a:gdLst>
                <a:gd name="connsiteX0" fmla="*/ 0 w 76200"/>
                <a:gd name="connsiteY0" fmla="*/ 0 h 9525"/>
                <a:gd name="connsiteX1" fmla="*/ 76200 w 762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9525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180">
              <a:extLst>
                <a:ext uri="{FF2B5EF4-FFF2-40B4-BE49-F238E27FC236}">
                  <a16:creationId xmlns:a16="http://schemas.microsoft.com/office/drawing/2014/main" id="{048373EA-7402-4CD9-A0FE-B46619A7B77E}"/>
                </a:ext>
              </a:extLst>
            </p:cNvPr>
            <p:cNvSpPr/>
            <p:nvPr/>
          </p:nvSpPr>
          <p:spPr>
            <a:xfrm>
              <a:off x="9134475" y="5153405"/>
              <a:ext cx="76200" cy="9525"/>
            </a:xfrm>
            <a:custGeom>
              <a:avLst/>
              <a:gdLst>
                <a:gd name="connsiteX0" fmla="*/ 0 w 76200"/>
                <a:gd name="connsiteY0" fmla="*/ 0 h 9525"/>
                <a:gd name="connsiteX1" fmla="*/ 76200 w 762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9525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181">
              <a:extLst>
                <a:ext uri="{FF2B5EF4-FFF2-40B4-BE49-F238E27FC236}">
                  <a16:creationId xmlns:a16="http://schemas.microsoft.com/office/drawing/2014/main" id="{8CC88788-95BA-4C27-8315-12D8B16FF03C}"/>
                </a:ext>
              </a:extLst>
            </p:cNvPr>
            <p:cNvSpPr/>
            <p:nvPr/>
          </p:nvSpPr>
          <p:spPr>
            <a:xfrm>
              <a:off x="9134475" y="5181980"/>
              <a:ext cx="47625" cy="9525"/>
            </a:xfrm>
            <a:custGeom>
              <a:avLst/>
              <a:gdLst>
                <a:gd name="connsiteX0" fmla="*/ 0 w 47625"/>
                <a:gd name="connsiteY0" fmla="*/ 0 h 9525"/>
                <a:gd name="connsiteX1" fmla="*/ 47625 w 476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">
                  <a:moveTo>
                    <a:pt x="0" y="0"/>
                  </a:moveTo>
                  <a:lnTo>
                    <a:pt x="47625" y="0"/>
                  </a:lnTo>
                </a:path>
              </a:pathLst>
            </a:custGeom>
            <a:ln w="12700" cap="rnd">
              <a:solidFill>
                <a:srgbClr val="015A6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533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06156906"/>
              </p:ext>
            </p:extLst>
          </p:nvPr>
        </p:nvGraphicFramePr>
        <p:xfrm>
          <a:off x="998863" y="732424"/>
          <a:ext cx="11193137" cy="574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9005" y="698293"/>
            <a:ext cx="11691258" cy="5924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005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8" name="Picture 7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6084" y="539098"/>
            <a:ext cx="3274179" cy="6182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490" y="3018385"/>
            <a:ext cx="7295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Financial Performance</a:t>
            </a:r>
          </a:p>
        </p:txBody>
      </p:sp>
    </p:spTree>
    <p:extLst>
      <p:ext uri="{BB962C8B-B14F-4D97-AF65-F5344CB8AC3E}">
        <p14:creationId xmlns:p14="http://schemas.microsoft.com/office/powerpoint/2010/main" val="20967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51868" y="6622445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25" name="Picture 24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718399" y="-13069"/>
            <a:ext cx="7420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ORIX Leasing Pakistan Limited –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Performance Highlights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14</a:t>
            </a:fld>
            <a:endParaRPr lang="en-US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BCF80435-D66B-47A1-B23C-6AD6D31FD40F}"/>
              </a:ext>
            </a:extLst>
          </p:cNvPr>
          <p:cNvSpPr/>
          <p:nvPr/>
        </p:nvSpPr>
        <p:spPr>
          <a:xfrm>
            <a:off x="3571962" y="1282624"/>
            <a:ext cx="1790700" cy="1543707"/>
          </a:xfrm>
          <a:prstGeom prst="hexagon">
            <a:avLst/>
          </a:prstGeom>
          <a:gradFill>
            <a:gsLst>
              <a:gs pos="0">
                <a:srgbClr val="2E86AB">
                  <a:lumMod val="5000"/>
                  <a:lumOff val="95000"/>
                </a:srgbClr>
              </a:gs>
              <a:gs pos="65000">
                <a:srgbClr val="2E86AB"/>
              </a:gs>
              <a:gs pos="100000">
                <a:srgbClr val="2E86AB">
                  <a:lumMod val="60000"/>
                  <a:lumOff val="40000"/>
                </a:srgbClr>
              </a:gs>
              <a:gs pos="25000">
                <a:srgbClr val="2E86A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2018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8E25D7A5-E8EC-4643-B82F-37F2F095148C}"/>
              </a:ext>
            </a:extLst>
          </p:cNvPr>
          <p:cNvSpPr/>
          <p:nvPr/>
        </p:nvSpPr>
        <p:spPr>
          <a:xfrm>
            <a:off x="5803160" y="1609066"/>
            <a:ext cx="1790700" cy="1543707"/>
          </a:xfrm>
          <a:prstGeom prst="hexagon">
            <a:avLst/>
          </a:prstGeom>
          <a:gradFill>
            <a:gsLst>
              <a:gs pos="10000">
                <a:srgbClr val="C73E1D"/>
              </a:gs>
              <a:gs pos="85000">
                <a:srgbClr val="C73E1D">
                  <a:lumMod val="60000"/>
                  <a:lumOff val="40000"/>
                </a:srgbClr>
              </a:gs>
              <a:gs pos="100000">
                <a:srgbClr val="C73E1D"/>
              </a:gs>
              <a:gs pos="0">
                <a:srgbClr val="C73E1D">
                  <a:lumMod val="20000"/>
                  <a:lumOff val="8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2019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B63673A8-485E-4BA5-AE6E-9C65CFD05F3B}"/>
              </a:ext>
            </a:extLst>
          </p:cNvPr>
          <p:cNvSpPr/>
          <p:nvPr/>
        </p:nvSpPr>
        <p:spPr>
          <a:xfrm>
            <a:off x="7940420" y="2051735"/>
            <a:ext cx="1790700" cy="1543707"/>
          </a:xfrm>
          <a:prstGeom prst="hexagon">
            <a:avLst/>
          </a:prstGeom>
          <a:gradFill>
            <a:gsLst>
              <a:gs pos="0">
                <a:srgbClr val="2E86AB">
                  <a:lumMod val="5000"/>
                  <a:lumOff val="95000"/>
                </a:srgbClr>
              </a:gs>
              <a:gs pos="65000">
                <a:srgbClr val="2E86AB"/>
              </a:gs>
              <a:gs pos="100000">
                <a:srgbClr val="2E86AB">
                  <a:lumMod val="60000"/>
                  <a:lumOff val="40000"/>
                </a:srgbClr>
              </a:gs>
              <a:gs pos="25000">
                <a:srgbClr val="2E86AB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2020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046FCD26-E1F4-4174-A5D2-FB545BA1CBC8}"/>
              </a:ext>
            </a:extLst>
          </p:cNvPr>
          <p:cNvSpPr/>
          <p:nvPr/>
        </p:nvSpPr>
        <p:spPr>
          <a:xfrm>
            <a:off x="10138459" y="1609066"/>
            <a:ext cx="1790700" cy="1543707"/>
          </a:xfrm>
          <a:prstGeom prst="hexagon">
            <a:avLst/>
          </a:prstGeom>
          <a:gradFill>
            <a:gsLst>
              <a:gs pos="10000">
                <a:srgbClr val="C73E1D"/>
              </a:gs>
              <a:gs pos="85000">
                <a:srgbClr val="C73E1D">
                  <a:lumMod val="60000"/>
                  <a:lumOff val="40000"/>
                </a:srgbClr>
              </a:gs>
              <a:gs pos="100000">
                <a:srgbClr val="C73E1D"/>
              </a:gs>
              <a:gs pos="0">
                <a:srgbClr val="C73E1D">
                  <a:lumMod val="20000"/>
                  <a:lumOff val="8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2021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493766044"/>
              </p:ext>
            </p:extLst>
          </p:nvPr>
        </p:nvGraphicFramePr>
        <p:xfrm>
          <a:off x="3417254" y="2818720"/>
          <a:ext cx="1990561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083633400"/>
              </p:ext>
            </p:extLst>
          </p:nvPr>
        </p:nvGraphicFramePr>
        <p:xfrm>
          <a:off x="5745356" y="3152772"/>
          <a:ext cx="1910956" cy="241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551378279"/>
              </p:ext>
            </p:extLst>
          </p:nvPr>
        </p:nvGraphicFramePr>
        <p:xfrm>
          <a:off x="7833002" y="3592827"/>
          <a:ext cx="2005535" cy="300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949625399"/>
              </p:ext>
            </p:extLst>
          </p:nvPr>
        </p:nvGraphicFramePr>
        <p:xfrm>
          <a:off x="10078331" y="3152772"/>
          <a:ext cx="1910956" cy="254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827656153"/>
              </p:ext>
            </p:extLst>
          </p:nvPr>
        </p:nvGraphicFramePr>
        <p:xfrm>
          <a:off x="1161127" y="3206615"/>
          <a:ext cx="1990561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5" name="Hexagon 44">
            <a:extLst>
              <a:ext uri="{FF2B5EF4-FFF2-40B4-BE49-F238E27FC236}">
                <a16:creationId xmlns:a16="http://schemas.microsoft.com/office/drawing/2014/main" id="{8E25D7A5-E8EC-4643-B82F-37F2F095148C}"/>
              </a:ext>
            </a:extLst>
          </p:cNvPr>
          <p:cNvSpPr/>
          <p:nvPr/>
        </p:nvSpPr>
        <p:spPr>
          <a:xfrm>
            <a:off x="1281006" y="1651211"/>
            <a:ext cx="1790700" cy="1543707"/>
          </a:xfrm>
          <a:prstGeom prst="hexagon">
            <a:avLst/>
          </a:prstGeom>
          <a:gradFill>
            <a:gsLst>
              <a:gs pos="10000">
                <a:srgbClr val="C73E1D"/>
              </a:gs>
              <a:gs pos="85000">
                <a:srgbClr val="C73E1D">
                  <a:lumMod val="60000"/>
                  <a:lumOff val="40000"/>
                </a:srgbClr>
              </a:gs>
              <a:gs pos="100000">
                <a:srgbClr val="C73E1D"/>
              </a:gs>
              <a:gs pos="0">
                <a:srgbClr val="C73E1D">
                  <a:lumMod val="20000"/>
                  <a:lumOff val="8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FY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2017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Performance Highlights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47195" y="1477268"/>
            <a:ext cx="0" cy="15418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526672" y="1450689"/>
            <a:ext cx="0" cy="15418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98126" y="1413031"/>
            <a:ext cx="0" cy="15418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859223" y="1477268"/>
            <a:ext cx="0" cy="15418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104737" y="1001562"/>
            <a:ext cx="951412" cy="951412"/>
          </a:xfrm>
          <a:prstGeom prst="ellipse">
            <a:avLst/>
          </a:prstGeom>
          <a:gradFill flip="none" rotWithShape="1">
            <a:gsLst>
              <a:gs pos="0">
                <a:srgbClr val="2E86AB">
                  <a:shade val="30000"/>
                  <a:satMod val="115000"/>
                </a:srgbClr>
              </a:gs>
              <a:gs pos="50000">
                <a:srgbClr val="2E86AB">
                  <a:shade val="67500"/>
                  <a:satMod val="115000"/>
                </a:srgbClr>
              </a:gs>
              <a:gs pos="100000">
                <a:srgbClr val="2E86A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2017</a:t>
            </a:r>
          </a:p>
        </p:txBody>
      </p:sp>
      <p:sp>
        <p:nvSpPr>
          <p:cNvPr id="29" name="Oval 28"/>
          <p:cNvSpPr/>
          <p:nvPr/>
        </p:nvSpPr>
        <p:spPr>
          <a:xfrm>
            <a:off x="7399024" y="992133"/>
            <a:ext cx="951412" cy="951412"/>
          </a:xfrm>
          <a:prstGeom prst="ellipse">
            <a:avLst/>
          </a:prstGeom>
          <a:gradFill flip="none" rotWithShape="1">
            <a:gsLst>
              <a:gs pos="0">
                <a:srgbClr val="2E86AB">
                  <a:shade val="30000"/>
                  <a:satMod val="115000"/>
                </a:srgbClr>
              </a:gs>
              <a:gs pos="50000">
                <a:srgbClr val="2E86AB">
                  <a:shade val="67500"/>
                  <a:satMod val="115000"/>
                </a:srgbClr>
              </a:gs>
              <a:gs pos="100000">
                <a:srgbClr val="2E86A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2019</a:t>
            </a:r>
          </a:p>
        </p:txBody>
      </p:sp>
      <p:sp>
        <p:nvSpPr>
          <p:cNvPr id="30" name="Oval 29"/>
          <p:cNvSpPr/>
          <p:nvPr/>
        </p:nvSpPr>
        <p:spPr>
          <a:xfrm>
            <a:off x="9050966" y="1001562"/>
            <a:ext cx="951412" cy="951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44294" y="3047034"/>
            <a:ext cx="2405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Disbursement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Rs. in Billion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42116" y="29925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15.0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74126" y="298151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17.2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28738" y="29925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13.9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98309" y="3002584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9.1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4321" y="3494722"/>
            <a:ext cx="6570612" cy="888122"/>
            <a:chOff x="4598126" y="1417750"/>
            <a:chExt cx="6544490" cy="2527235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4598126" y="1449978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903028" y="1436915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1142616" y="1436915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191794" y="1417750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9575070" y="1489168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1472664" y="4444318"/>
            <a:ext cx="232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No. of Contracts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03197" y="4370216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3,180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59068" y="4369363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3,289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80443" y="4885009"/>
            <a:ext cx="6544490" cy="888122"/>
            <a:chOff x="4598126" y="1417750"/>
            <a:chExt cx="6544490" cy="2527235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4598126" y="1449978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903028" y="1436915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1142616" y="1436915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191794" y="1417750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9575070" y="1489168"/>
              <a:ext cx="0" cy="245581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1441158" y="5818094"/>
            <a:ext cx="243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No. of Customers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93911" y="575654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7,039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37472" y="575654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7,128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75333" y="4362147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2,703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966262" y="4363314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1,627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328808" y="575654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6,839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990852" y="5743666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5,913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1116599" y="1477268"/>
            <a:ext cx="0" cy="154186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0686521" y="1000672"/>
            <a:ext cx="951412" cy="951412"/>
          </a:xfrm>
          <a:prstGeom prst="ellipse">
            <a:avLst/>
          </a:prstGeom>
          <a:gradFill flip="none" rotWithShape="1">
            <a:gsLst>
              <a:gs pos="0">
                <a:srgbClr val="2E86AB">
                  <a:shade val="30000"/>
                  <a:satMod val="115000"/>
                </a:srgbClr>
              </a:gs>
              <a:gs pos="50000">
                <a:srgbClr val="2E86AB">
                  <a:shade val="67500"/>
                  <a:satMod val="115000"/>
                </a:srgbClr>
              </a:gs>
              <a:gs pos="100000">
                <a:srgbClr val="2E86A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2021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68633" y="300258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16.5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0569357" y="436448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2,813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0601817" y="5743666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5,553</a:t>
            </a:r>
            <a:endParaRPr lang="en-US" sz="3200" dirty="0"/>
          </a:p>
        </p:txBody>
      </p:sp>
      <p:sp>
        <p:nvSpPr>
          <p:cNvPr id="67" name="Oval 66"/>
          <p:cNvSpPr/>
          <p:nvPr/>
        </p:nvSpPr>
        <p:spPr>
          <a:xfrm>
            <a:off x="5678644" y="1007846"/>
            <a:ext cx="951412" cy="9514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50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427032" y="1709"/>
            <a:ext cx="316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white"/>
                </a:solidFill>
              </a:rPr>
              <a:t>Performance Highlights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471230985"/>
              </p:ext>
            </p:extLst>
          </p:nvPr>
        </p:nvGraphicFramePr>
        <p:xfrm>
          <a:off x="1136466" y="600891"/>
          <a:ext cx="6961925" cy="602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5371-771C-4C29-A19C-CBDBD99753F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33804"/>
              </p:ext>
            </p:extLst>
          </p:nvPr>
        </p:nvGraphicFramePr>
        <p:xfrm>
          <a:off x="8116902" y="625718"/>
          <a:ext cx="3869350" cy="59971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78375">
                  <a:extLst>
                    <a:ext uri="{9D8B030D-6E8A-4147-A177-3AD203B41FA5}">
                      <a16:colId xmlns:a16="http://schemas.microsoft.com/office/drawing/2014/main" val="3530597970"/>
                    </a:ext>
                  </a:extLst>
                </a:gridCol>
                <a:gridCol w="1690975">
                  <a:extLst>
                    <a:ext uri="{9D8B030D-6E8A-4147-A177-3AD203B41FA5}">
                      <a16:colId xmlns:a16="http://schemas.microsoft.com/office/drawing/2014/main" val="1564202338"/>
                    </a:ext>
                  </a:extLst>
                </a:gridCol>
              </a:tblGrid>
              <a:tr h="563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Portfolio 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(Rs. in ‘000)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9020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5,836,190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149518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Goods Transport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2,721,547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00770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Public Transport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1,594,143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946029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Distributor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1,576,814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59799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1,474,531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372912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Textile &amp; Allied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1,370,689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306221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Trading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1,241,977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546787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Fuel &amp; Energy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929,843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42685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&amp; Allied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644,339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143269"/>
                  </a:ext>
                </a:extLst>
              </a:tr>
              <a:tr h="487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Glass, Ceramics &amp; Plastic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521,387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987056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3,677,559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134944"/>
                  </a:ext>
                </a:extLst>
              </a:tr>
              <a:tr h="449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21,589,019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04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 Performance</a:t>
            </a:r>
          </a:p>
        </p:txBody>
      </p:sp>
      <p:graphicFrame>
        <p:nvGraphicFramePr>
          <p:cNvPr id="11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56898"/>
              </p:ext>
            </p:extLst>
          </p:nvPr>
        </p:nvGraphicFramePr>
        <p:xfrm>
          <a:off x="1173489" y="639653"/>
          <a:ext cx="10831274" cy="59750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7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1">
                  <a:extLst>
                    <a:ext uri="{9D8B030D-6E8A-4147-A177-3AD203B41FA5}">
                      <a16:colId xmlns:a16="http://schemas.microsoft.com/office/drawing/2014/main" val="3482853184"/>
                    </a:ext>
                  </a:extLst>
                </a:gridCol>
                <a:gridCol w="1191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931">
                  <a:extLst>
                    <a:ext uri="{9D8B030D-6E8A-4147-A177-3AD203B41FA5}">
                      <a16:colId xmlns:a16="http://schemas.microsoft.com/office/drawing/2014/main" val="4275202495"/>
                    </a:ext>
                  </a:extLst>
                </a:gridCol>
                <a:gridCol w="1061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Profit or Loss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Amount in Rs. million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 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47287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Income from operations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3,434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3,478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3,856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4,048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Other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368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896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Share of profit from associates 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229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98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130163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 income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4,031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4,472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4,435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3,681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Finance cost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1,586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1,390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1,542</a:t>
                      </a:r>
                    </a:p>
                  </a:txBody>
                  <a:tcPr anchor="ctr" horzOverflow="overflow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1,845</a:t>
                      </a:r>
                    </a:p>
                  </a:txBody>
                  <a:tcPr anchor="ctr" horzOverflow="overflow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1,194</a:t>
                      </a:r>
                    </a:p>
                  </a:txBody>
                  <a:tcPr anchor="ctr" horzOverflow="overflow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561471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Administrative, general and other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1,369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1,344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1,221</a:t>
                      </a:r>
                      <a:endParaRPr kumimoji="0" lang="en-US" sz="1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797431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Provisions /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reversal in provision)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(82)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(181)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(18)</a:t>
                      </a: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390978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 expenditure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2,873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2,752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2,732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3,462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2,397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556628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Profit before tax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1,158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1,720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1,448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98067440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Taxation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317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340</a:t>
                      </a:r>
                      <a:endParaRPr kumimoji="0" lang="en-US" sz="1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14505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Profit after tax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841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1,380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971628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EPS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9.42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8.40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6.12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34293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as of Jun 30, </a:t>
                      </a:r>
                      <a:endParaRPr kumimoji="0" lang="en-US" sz="1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437827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89069"/>
              </p:ext>
            </p:extLst>
          </p:nvPr>
        </p:nvGraphicFramePr>
        <p:xfrm>
          <a:off x="1154979" y="629592"/>
          <a:ext cx="10831272" cy="59594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51022">
                  <a:extLst>
                    <a:ext uri="{9D8B030D-6E8A-4147-A177-3AD203B41FA5}">
                      <a16:colId xmlns:a16="http://schemas.microsoft.com/office/drawing/2014/main" val="1703219074"/>
                    </a:ext>
                  </a:extLst>
                </a:gridCol>
                <a:gridCol w="1296050">
                  <a:extLst>
                    <a:ext uri="{9D8B030D-6E8A-4147-A177-3AD203B41FA5}">
                      <a16:colId xmlns:a16="http://schemas.microsoft.com/office/drawing/2014/main" val="3079952827"/>
                    </a:ext>
                  </a:extLst>
                </a:gridCol>
                <a:gridCol w="1296050">
                  <a:extLst>
                    <a:ext uri="{9D8B030D-6E8A-4147-A177-3AD203B41FA5}">
                      <a16:colId xmlns:a16="http://schemas.microsoft.com/office/drawing/2014/main" val="4125074134"/>
                    </a:ext>
                  </a:extLst>
                </a:gridCol>
                <a:gridCol w="1296050">
                  <a:extLst>
                    <a:ext uri="{9D8B030D-6E8A-4147-A177-3AD203B41FA5}">
                      <a16:colId xmlns:a16="http://schemas.microsoft.com/office/drawing/2014/main" val="2548157927"/>
                    </a:ext>
                  </a:extLst>
                </a:gridCol>
                <a:gridCol w="1296050">
                  <a:extLst>
                    <a:ext uri="{9D8B030D-6E8A-4147-A177-3AD203B41FA5}">
                      <a16:colId xmlns:a16="http://schemas.microsoft.com/office/drawing/2014/main" val="3562109350"/>
                    </a:ext>
                  </a:extLst>
                </a:gridCol>
                <a:gridCol w="1296050">
                  <a:extLst>
                    <a:ext uri="{9D8B030D-6E8A-4147-A177-3AD203B41FA5}">
                      <a16:colId xmlns:a16="http://schemas.microsoft.com/office/drawing/2014/main" val="2505303196"/>
                    </a:ext>
                  </a:extLst>
                </a:gridCol>
              </a:tblGrid>
              <a:tr h="854048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Statement of Financial</a:t>
                      </a:r>
                      <a:r>
                        <a:rPr lang="en-US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Position</a:t>
                      </a:r>
                    </a:p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Amounts in Rs. million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 </a:t>
                      </a:r>
                    </a:p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 </a:t>
                      </a:r>
                    </a:p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 </a:t>
                      </a:r>
                    </a:p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</a:t>
                      </a:r>
                    </a:p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June</a:t>
                      </a:r>
                    </a:p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65663"/>
                  </a:ext>
                </a:extLst>
              </a:tr>
              <a:tr h="99941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66070"/>
                  </a:ext>
                </a:extLst>
              </a:tr>
              <a:tr h="651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Net investment in finance lease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16,743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17,917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9834248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Finances and loans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4,460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855821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Investments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3,635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2,341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261443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sz="180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assets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2,112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1,981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615651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Assets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26,096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26,699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25,991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22,999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24,786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92999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4,466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7,249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919129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Bank borrowings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13,343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11,774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821798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Certificates of deposit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6,028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5,276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056627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Other liabilities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180696"/>
                  </a:ext>
                </a:extLst>
              </a:tr>
              <a:tr h="4837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Equity and Liabilities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26,096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26,699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25,991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22,999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24,786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6402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49009679"/>
              </p:ext>
            </p:extLst>
          </p:nvPr>
        </p:nvGraphicFramePr>
        <p:xfrm>
          <a:off x="1136466" y="607064"/>
          <a:ext cx="10868298" cy="601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Financial Performance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043" y="600789"/>
            <a:ext cx="10668725" cy="59944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3325" y="1811949"/>
            <a:ext cx="600892" cy="560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3308" y="1811947"/>
            <a:ext cx="4363719" cy="5607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325" y="2657931"/>
            <a:ext cx="600892" cy="560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3308" y="2657929"/>
            <a:ext cx="4363719" cy="5607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3325" y="3475159"/>
            <a:ext cx="600892" cy="560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3308" y="3475157"/>
            <a:ext cx="4363719" cy="5607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325" y="4292387"/>
            <a:ext cx="600892" cy="560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3308" y="4292385"/>
            <a:ext cx="4363719" cy="5607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3325" y="5049754"/>
            <a:ext cx="600892" cy="5607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253308" y="5049752"/>
            <a:ext cx="4363719" cy="5607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512" y="757270"/>
            <a:ext cx="1917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3333" y="1869692"/>
            <a:ext cx="224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Company Profile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8536" y="2727720"/>
            <a:ext cx="169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Governance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8536" y="3539797"/>
            <a:ext cx="366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/>
              <a:t>Rebranding of the Company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3333" y="4346994"/>
            <a:ext cx="156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3333" y="5099293"/>
            <a:ext cx="296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/>
              <a:t>Financial Performance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044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27" name="Picture 26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11081084" y="457201"/>
            <a:ext cx="1086852" cy="6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26243167"/>
              </p:ext>
            </p:extLst>
          </p:nvPr>
        </p:nvGraphicFramePr>
        <p:xfrm>
          <a:off x="1136466" y="3630449"/>
          <a:ext cx="10868298" cy="298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 Performance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75469762"/>
              </p:ext>
            </p:extLst>
          </p:nvPr>
        </p:nvGraphicFramePr>
        <p:xfrm>
          <a:off x="1136466" y="594718"/>
          <a:ext cx="10868298" cy="30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095694" y="607064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38097569"/>
              </p:ext>
            </p:extLst>
          </p:nvPr>
        </p:nvGraphicFramePr>
        <p:xfrm>
          <a:off x="1173489" y="667310"/>
          <a:ext cx="11018511" cy="50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90986"/>
              </p:ext>
            </p:extLst>
          </p:nvPr>
        </p:nvGraphicFramePr>
        <p:xfrm>
          <a:off x="1173490" y="5758796"/>
          <a:ext cx="10790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790">
                  <a:extLst>
                    <a:ext uri="{9D8B030D-6E8A-4147-A177-3AD203B41FA5}">
                      <a16:colId xmlns:a16="http://schemas.microsoft.com/office/drawing/2014/main" val="3105501275"/>
                    </a:ext>
                  </a:extLst>
                </a:gridCol>
                <a:gridCol w="1703142">
                  <a:extLst>
                    <a:ext uri="{9D8B030D-6E8A-4147-A177-3AD203B41FA5}">
                      <a16:colId xmlns:a16="http://schemas.microsoft.com/office/drawing/2014/main" val="3132574441"/>
                    </a:ext>
                  </a:extLst>
                </a:gridCol>
                <a:gridCol w="1703142">
                  <a:extLst>
                    <a:ext uri="{9D8B030D-6E8A-4147-A177-3AD203B41FA5}">
                      <a16:colId xmlns:a16="http://schemas.microsoft.com/office/drawing/2014/main" val="2421080984"/>
                    </a:ext>
                  </a:extLst>
                </a:gridCol>
                <a:gridCol w="1703142">
                  <a:extLst>
                    <a:ext uri="{9D8B030D-6E8A-4147-A177-3AD203B41FA5}">
                      <a16:colId xmlns:a16="http://schemas.microsoft.com/office/drawing/2014/main" val="2848028588"/>
                    </a:ext>
                  </a:extLst>
                </a:gridCol>
                <a:gridCol w="1703142">
                  <a:extLst>
                    <a:ext uri="{9D8B030D-6E8A-4147-A177-3AD203B41FA5}">
                      <a16:colId xmlns:a16="http://schemas.microsoft.com/office/drawing/2014/main" val="2952313642"/>
                    </a:ext>
                  </a:extLst>
                </a:gridCol>
                <a:gridCol w="1703142">
                  <a:extLst>
                    <a:ext uri="{9D8B030D-6E8A-4147-A177-3AD203B41FA5}">
                      <a16:colId xmlns:a16="http://schemas.microsoft.com/office/drawing/2014/main" val="192981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Borrowing</a:t>
                      </a:r>
                    </a:p>
                  </a:txBody>
                  <a:tcPr>
                    <a:solidFill>
                      <a:srgbClr val="090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19,371</a:t>
                      </a:r>
                    </a:p>
                  </a:txBody>
                  <a:tcPr>
                    <a:solidFill>
                      <a:srgbClr val="090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17,050</a:t>
                      </a:r>
                    </a:p>
                  </a:txBody>
                  <a:tcPr>
                    <a:solidFill>
                      <a:srgbClr val="090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15,645</a:t>
                      </a:r>
                    </a:p>
                  </a:txBody>
                  <a:tcPr>
                    <a:solidFill>
                      <a:srgbClr val="090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12,861</a:t>
                      </a:r>
                    </a:p>
                  </a:txBody>
                  <a:tcPr>
                    <a:solidFill>
                      <a:srgbClr val="090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14,072</a:t>
                      </a:r>
                      <a:endParaRPr lang="en-US" b="1" dirty="0"/>
                    </a:p>
                  </a:txBody>
                  <a:tcPr>
                    <a:solidFill>
                      <a:srgbClr val="090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0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D/E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Ratio (times)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4.34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2.35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1.95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1.56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1.65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473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70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72131" y="639839"/>
            <a:ext cx="189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Amount in Rs. millions</a:t>
            </a:r>
          </a:p>
        </p:txBody>
      </p:sp>
    </p:spTree>
    <p:extLst>
      <p:ext uri="{BB962C8B-B14F-4D97-AF65-F5344CB8AC3E}">
        <p14:creationId xmlns:p14="http://schemas.microsoft.com/office/powerpoint/2010/main" val="2324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427032" y="1709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Financial Performance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22489464"/>
              </p:ext>
            </p:extLst>
          </p:nvPr>
        </p:nvGraphicFramePr>
        <p:xfrm>
          <a:off x="1136466" y="3370685"/>
          <a:ext cx="10868298" cy="324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24377196"/>
              </p:ext>
            </p:extLst>
          </p:nvPr>
        </p:nvGraphicFramePr>
        <p:xfrm>
          <a:off x="1136466" y="594719"/>
          <a:ext cx="10868298" cy="277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9005" y="698293"/>
            <a:ext cx="11691258" cy="5924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005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8" name="Picture 7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6084" y="539098"/>
            <a:ext cx="3274179" cy="6182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4148" y="2660790"/>
            <a:ext cx="48468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Rebranding of 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the Company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223933" y="1709"/>
            <a:ext cx="3744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Rebranding of the Company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5504" y="1897062"/>
            <a:ext cx="37527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ORIX LEASING PAKISTAN LIMITED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581125" y="2664324"/>
            <a:ext cx="1175641" cy="16272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3794" y="1897062"/>
            <a:ext cx="46412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OLP FINANCIAL SERVICES PAKISTAN LIMITED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504" y="668378"/>
            <a:ext cx="10479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OLP’s Board of Directors has decided to rebrand the Company in line with the Company’s vision of enhancing its corporate image as an SME focused financial services </a:t>
            </a:r>
            <a:r>
              <a:rPr lang="en-US" dirty="0" smtClean="0">
                <a:solidFill>
                  <a:srgbClr val="002060"/>
                </a:solidFill>
              </a:rPr>
              <a:t>company. The </a:t>
            </a:r>
            <a:r>
              <a:rPr lang="en-US" b="1" dirty="0">
                <a:solidFill>
                  <a:srgbClr val="002060"/>
                </a:solidFill>
              </a:rPr>
              <a:t>proposed new name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the Company is: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5942" y="6213355"/>
            <a:ext cx="8186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* This </a:t>
            </a:r>
            <a:r>
              <a:rPr lang="en-US" sz="1600" dirty="0"/>
              <a:t>change is subject to regulatory </a:t>
            </a:r>
            <a:r>
              <a:rPr lang="en-US" sz="1600" dirty="0" smtClean="0"/>
              <a:t>approval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0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47" name="Picture 4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4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223933" y="1709"/>
            <a:ext cx="3744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Rebranding of the Company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489" y="812594"/>
            <a:ext cx="106729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OLP has traditionally focused on the leasing of productive plant and machinery and transportation assets. </a:t>
            </a:r>
            <a:r>
              <a:rPr lang="en-US" sz="2200" dirty="0" smtClean="0">
                <a:solidFill>
                  <a:srgbClr val="002060"/>
                </a:solidFill>
              </a:rPr>
              <a:t>Over the </a:t>
            </a:r>
            <a:r>
              <a:rPr lang="en-US" sz="2200" dirty="0">
                <a:solidFill>
                  <a:srgbClr val="002060"/>
                </a:solidFill>
              </a:rPr>
              <a:t>past 35 years, OLP has played an important role in the development of the </a:t>
            </a:r>
            <a:r>
              <a:rPr lang="en-US" sz="2200" dirty="0" smtClean="0">
                <a:solidFill>
                  <a:srgbClr val="002060"/>
                </a:solidFill>
              </a:rPr>
              <a:t>leasing </a:t>
            </a:r>
            <a:r>
              <a:rPr lang="en-US" sz="2200" dirty="0">
                <a:solidFill>
                  <a:srgbClr val="002060"/>
                </a:solidFill>
              </a:rPr>
              <a:t>industry in Pakistan </a:t>
            </a:r>
            <a:r>
              <a:rPr lang="en-US" sz="2200" dirty="0" smtClean="0">
                <a:solidFill>
                  <a:srgbClr val="002060"/>
                </a:solidFill>
              </a:rPr>
              <a:t>and is </a:t>
            </a:r>
            <a:r>
              <a:rPr lang="en-US" sz="2200" dirty="0">
                <a:solidFill>
                  <a:srgbClr val="002060"/>
                </a:solidFill>
              </a:rPr>
              <a:t>currently the largest player in the leasing industry.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OLP </a:t>
            </a:r>
            <a:r>
              <a:rPr lang="en-US" sz="2200" dirty="0">
                <a:solidFill>
                  <a:srgbClr val="002060"/>
                </a:solidFill>
              </a:rPr>
              <a:t>has upgraded its leasing license to an </a:t>
            </a:r>
            <a:r>
              <a:rPr lang="en-US" sz="2200" b="1" dirty="0">
                <a:solidFill>
                  <a:srgbClr val="002060"/>
                </a:solidFill>
              </a:rPr>
              <a:t>Investment Finance Services license </a:t>
            </a:r>
            <a:r>
              <a:rPr lang="en-US" sz="2200" dirty="0">
                <a:solidFill>
                  <a:srgbClr val="002060"/>
                </a:solidFill>
              </a:rPr>
              <a:t>which allows the Company to significantly broaden its product portfolio.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The </a:t>
            </a:r>
            <a:r>
              <a:rPr lang="en-US" sz="2200" dirty="0">
                <a:solidFill>
                  <a:srgbClr val="002060"/>
                </a:solidFill>
              </a:rPr>
              <a:t>Board is of the view that a change in the Company’s name is an essential step in developing the Company’s image as </a:t>
            </a:r>
            <a:r>
              <a:rPr lang="en-US" sz="2200" b="1" dirty="0">
                <a:solidFill>
                  <a:srgbClr val="002060"/>
                </a:solidFill>
              </a:rPr>
              <a:t>a multi-product innovative financial institution </a:t>
            </a:r>
            <a:r>
              <a:rPr lang="en-US" sz="2200" dirty="0">
                <a:solidFill>
                  <a:srgbClr val="002060"/>
                </a:solidFill>
              </a:rPr>
              <a:t>rather than simply a leasing company. The new name reflects the Company’s focus on providing full spectrum of financial services to its customers with particular emphasis on serving the needs of the SME sector.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ORIX Corporation, OLP’s principal shareholder, fully endorses the rebranding and remains wholly committed to OLP and its growth strategy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" y="80939"/>
            <a:ext cx="3413600" cy="66342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856" y="241095"/>
            <a:ext cx="11803455" cy="63817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02F-32AE-4855-A8A0-EC447E202C2A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8D3D4-6574-4D11-A990-5AAB3637E2ED}"/>
              </a:ext>
            </a:extLst>
          </p:cNvPr>
          <p:cNvSpPr txBox="1"/>
          <p:nvPr/>
        </p:nvSpPr>
        <p:spPr>
          <a:xfrm>
            <a:off x="5486400" y="2654259"/>
            <a:ext cx="3480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94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9005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7" name="Picture 6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9005" y="698293"/>
            <a:ext cx="11691258" cy="5924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6084" y="539098"/>
            <a:ext cx="3274179" cy="6182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0591" y="2921168"/>
            <a:ext cx="5634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Company Profile </a:t>
            </a:r>
          </a:p>
        </p:txBody>
      </p:sp>
    </p:spTree>
    <p:extLst>
      <p:ext uri="{BB962C8B-B14F-4D97-AF65-F5344CB8AC3E}">
        <p14:creationId xmlns:p14="http://schemas.microsoft.com/office/powerpoint/2010/main" val="1256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466" y="679269"/>
            <a:ext cx="10868298" cy="5943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9982" y="1402782"/>
            <a:ext cx="2209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Incorporated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9982" y="1990299"/>
            <a:ext cx="3106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Established in July 1986 as a joint venture between ORIX Corporation, Japan and Local investors.</a:t>
            </a:r>
          </a:p>
          <a:p>
            <a:pPr lvl="0">
              <a:defRPr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Company is listed on the Pakistan Stock Exchange</a:t>
            </a:r>
          </a:p>
          <a:p>
            <a:pPr lvl="0">
              <a:defRPr/>
            </a:pP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Company is headquartered in Karachi and has 38 branches situated in 35 cities</a:t>
            </a:r>
          </a:p>
          <a:p>
            <a:pPr lvl="0"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885" y="1402470"/>
            <a:ext cx="3494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Initial Paid-up Capital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7947" y="1818254"/>
            <a:ext cx="31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10 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4885" y="4821843"/>
            <a:ext cx="1816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First Lease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4885" y="5169136"/>
            <a:ext cx="31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January 1987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66764" y="1576614"/>
            <a:ext cx="0" cy="29789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603187" y="1520350"/>
            <a:ext cx="37101" cy="44673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44937" y="1387149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Credit Rating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29779" y="1804318"/>
            <a:ext cx="1433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+mj-lt"/>
              </a:rPr>
              <a:t>AA+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78807" y="1804317"/>
            <a:ext cx="1390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+mj-lt"/>
              </a:rPr>
              <a:t>A1+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1873" y="2587366"/>
            <a:ext cx="126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Long Term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65796" y="2587366"/>
            <a:ext cx="133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Short Term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26771" y="2958717"/>
            <a:ext cx="266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Entity Rating by PACRA: March 03, 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5605" y="4821843"/>
            <a:ext cx="3316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Total Staff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60448" y="5239012"/>
            <a:ext cx="8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474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53701" y="4263549"/>
            <a:ext cx="14650" cy="16796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51868" y="6622445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5605" y="3354963"/>
            <a:ext cx="2563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These are among the 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highest ratings in the </a:t>
            </a:r>
          </a:p>
          <a:p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Non-Banking Financial </a:t>
            </a:r>
          </a:p>
          <a:p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Sector.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27" name="Picture 2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18399" y="-13069"/>
            <a:ext cx="7107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ORIX Leasing Pakistan Limited – Company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4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64885" y="3019449"/>
            <a:ext cx="3816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Paid-up Capital – Jun21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7947" y="3435233"/>
            <a:ext cx="31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smtClean="0">
                <a:solidFill>
                  <a:srgbClr val="002060"/>
                </a:solidFill>
                <a:cs typeface="Arial" panose="020B0604020202020204" pitchFamily="34" charset="0"/>
              </a:rPr>
              <a:t>8.5 Billion</a:t>
            </a:r>
            <a:endParaRPr 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51868" y="6622445"/>
            <a:ext cx="5537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  <a:p>
            <a:pPr algn="ctr"/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1136466" y="600891"/>
            <a:ext cx="10868298" cy="60219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21366" y="997566"/>
            <a:ext cx="4100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Subsidiaries &amp; Associates</a:t>
            </a:r>
          </a:p>
        </p:txBody>
      </p:sp>
      <p:sp>
        <p:nvSpPr>
          <p:cNvPr id="31" name="Oval 30"/>
          <p:cNvSpPr/>
          <p:nvPr/>
        </p:nvSpPr>
        <p:spPr>
          <a:xfrm>
            <a:off x="1568117" y="2536200"/>
            <a:ext cx="2249460" cy="2249460"/>
          </a:xfrm>
          <a:prstGeom prst="ellipse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216388" y="2528494"/>
            <a:ext cx="2249460" cy="224946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789772" y="2469530"/>
            <a:ext cx="2249460" cy="2249460"/>
          </a:xfrm>
          <a:prstGeom prst="ellipse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9384491" y="2437676"/>
            <a:ext cx="2249460" cy="224946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67213" y="3314779"/>
            <a:ext cx="2051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ORIX Services Pakistan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(Private) Limited -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Subsidiary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30381" y="3314778"/>
            <a:ext cx="165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ORIX Modaraba -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Subsidiary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7159" y="3068557"/>
            <a:ext cx="1962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Yanal</a:t>
            </a:r>
            <a:r>
              <a:rPr lang="en-US" sz="1600" dirty="0" smtClean="0">
                <a:solidFill>
                  <a:schemeClr val="bg1"/>
                </a:solidFill>
              </a:rPr>
              <a:t> Finance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Company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(formerly Saudi </a:t>
            </a:r>
            <a:r>
              <a:rPr lang="en-US" sz="1600" dirty="0">
                <a:solidFill>
                  <a:schemeClr val="bg1"/>
                </a:solidFill>
              </a:rPr>
              <a:t>ORIX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Leasing </a:t>
            </a:r>
            <a:r>
              <a:rPr lang="en-US" sz="1600" dirty="0" smtClean="0">
                <a:solidFill>
                  <a:schemeClr val="bg1"/>
                </a:solidFill>
              </a:rPr>
              <a:t>Company) </a:t>
            </a:r>
            <a:r>
              <a:rPr lang="en-US" sz="1600" dirty="0">
                <a:solidFill>
                  <a:schemeClr val="bg1"/>
                </a:solidFill>
              </a:rPr>
              <a:t>- 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Associate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45770" y="3314778"/>
            <a:ext cx="198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SAMA Finance SAE -  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Held for sale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25" name="Picture 24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718399" y="-13069"/>
            <a:ext cx="7107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ORIX Leasing Pakistan Limited – Company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9005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8" name="Picture 7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9005" y="698293"/>
            <a:ext cx="11691258" cy="5924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6084" y="539098"/>
            <a:ext cx="3274179" cy="6182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490" y="2921168"/>
            <a:ext cx="419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Governance </a:t>
            </a:r>
          </a:p>
        </p:txBody>
      </p:sp>
    </p:spTree>
    <p:extLst>
      <p:ext uri="{BB962C8B-B14F-4D97-AF65-F5344CB8AC3E}">
        <p14:creationId xmlns:p14="http://schemas.microsoft.com/office/powerpoint/2010/main" val="14859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251868" y="6622445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49529" y="613954"/>
            <a:ext cx="10868298" cy="59958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1672046" y="3030165"/>
            <a:ext cx="1397726" cy="139772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903692" y="3436640"/>
            <a:ext cx="98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BOD</a:t>
            </a:r>
          </a:p>
        </p:txBody>
      </p:sp>
      <p:sp>
        <p:nvSpPr>
          <p:cNvPr id="89" name="Oval 88"/>
          <p:cNvSpPr/>
          <p:nvPr/>
        </p:nvSpPr>
        <p:spPr>
          <a:xfrm>
            <a:off x="2430657" y="1144827"/>
            <a:ext cx="1191986" cy="11919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686132" y="1742634"/>
            <a:ext cx="1840431" cy="184043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845353" y="3800874"/>
            <a:ext cx="1708237" cy="175118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/>
          <p:cNvCxnSpPr>
            <a:stCxn id="87" idx="0"/>
            <a:endCxn id="89" idx="3"/>
          </p:cNvCxnSpPr>
          <p:nvPr/>
        </p:nvCxnSpPr>
        <p:spPr>
          <a:xfrm flipV="1">
            <a:off x="2370909" y="2162251"/>
            <a:ext cx="234310" cy="8679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1" idx="1"/>
          </p:cNvCxnSpPr>
          <p:nvPr/>
        </p:nvCxnSpPr>
        <p:spPr>
          <a:xfrm>
            <a:off x="3079928" y="3837214"/>
            <a:ext cx="1015591" cy="2201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90" idx="2"/>
          </p:cNvCxnSpPr>
          <p:nvPr/>
        </p:nvCxnSpPr>
        <p:spPr>
          <a:xfrm flipV="1">
            <a:off x="2781462" y="2662850"/>
            <a:ext cx="904670" cy="470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98436" y="1397039"/>
            <a:ext cx="125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Audit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806253" y="2251349"/>
            <a:ext cx="173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HR Nomination and Remuneration Committee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82589" y="4287317"/>
            <a:ext cx="123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Risk 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98" name="Oval 97"/>
          <p:cNvSpPr/>
          <p:nvPr/>
        </p:nvSpPr>
        <p:spPr>
          <a:xfrm>
            <a:off x="9716700" y="2872975"/>
            <a:ext cx="1414734" cy="141473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0012294" y="3314184"/>
            <a:ext cx="98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100" name="Oval 99"/>
          <p:cNvSpPr/>
          <p:nvPr/>
        </p:nvSpPr>
        <p:spPr>
          <a:xfrm>
            <a:off x="8695680" y="995357"/>
            <a:ext cx="1363262" cy="137804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7474540" y="2133359"/>
            <a:ext cx="1414734" cy="141442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7529773" y="3800874"/>
            <a:ext cx="1450446" cy="143746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8998579" y="4712380"/>
            <a:ext cx="1425488" cy="142548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895760" y="1524327"/>
            <a:ext cx="1128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</a:rPr>
              <a:t>MANCOM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555472" y="2538732"/>
            <a:ext cx="125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Credit Committee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25475" y="3946204"/>
            <a:ext cx="1307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Asset Liability Management Committee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071553" y="4895209"/>
            <a:ext cx="1307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Information Technology Steering Committee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9614312" y="2334819"/>
            <a:ext cx="506996" cy="60585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889274" y="3123507"/>
            <a:ext cx="822049" cy="32274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8912428" y="3907278"/>
            <a:ext cx="895217" cy="36692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0012294" y="4272533"/>
            <a:ext cx="222181" cy="50056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113" name="Picture 112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114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675514" y="1"/>
            <a:ext cx="3021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Governance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468588" y="4442062"/>
            <a:ext cx="421350" cy="643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626340" y="4992795"/>
            <a:ext cx="1191986" cy="11919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604276" y="5256785"/>
            <a:ext cx="125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Credit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356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/>
          <a:stretch/>
        </p:blipFill>
        <p:spPr>
          <a:xfrm>
            <a:off x="0" y="-25268"/>
            <a:ext cx="931817" cy="688326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173489" y="6622869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6466" y="613953"/>
            <a:ext cx="10868298" cy="60089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624813" y="853770"/>
            <a:ext cx="252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baseline="30000" dirty="0">
                <a:solidFill>
                  <a:srgbClr val="C00000"/>
                </a:solidFill>
              </a:rPr>
              <a:t>ST</a:t>
            </a:r>
            <a:r>
              <a:rPr lang="en-US" sz="2400" dirty="0">
                <a:solidFill>
                  <a:srgbClr val="C00000"/>
                </a:solidFill>
              </a:rPr>
              <a:t> Line of Defense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3617522" y="1489309"/>
            <a:ext cx="2601269" cy="390315"/>
            <a:chOff x="2933" y="176532"/>
            <a:chExt cx="2859934" cy="547200"/>
          </a:xfrm>
          <a:solidFill>
            <a:srgbClr val="154888"/>
          </a:solidFill>
        </p:grpSpPr>
        <p:sp>
          <p:nvSpPr>
            <p:cNvPr id="128" name="Rectangle 127"/>
            <p:cNvSpPr/>
            <p:nvPr/>
          </p:nvSpPr>
          <p:spPr>
            <a:xfrm>
              <a:off x="2933" y="176532"/>
              <a:ext cx="2859934" cy="547200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TextBox 128"/>
            <p:cNvSpPr txBox="1"/>
            <p:nvPr/>
          </p:nvSpPr>
          <p:spPr>
            <a:xfrm>
              <a:off x="2933" y="176532"/>
              <a:ext cx="2859934" cy="547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617522" y="1879626"/>
            <a:ext cx="2601269" cy="1560740"/>
            <a:chOff x="2933" y="723732"/>
            <a:chExt cx="2859934" cy="15907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1" name="Rectangle 130"/>
            <p:cNvSpPr/>
            <p:nvPr/>
          </p:nvSpPr>
          <p:spPr>
            <a:xfrm>
              <a:off x="2933" y="723732"/>
              <a:ext cx="2859934" cy="159072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TextBox 131"/>
            <p:cNvSpPr txBox="1"/>
            <p:nvPr/>
          </p:nvSpPr>
          <p:spPr>
            <a:xfrm>
              <a:off x="2933" y="723732"/>
              <a:ext cx="2859934" cy="1590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Board approved policies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Internally approved SOPs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Management Committee oversight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617522" y="3806407"/>
            <a:ext cx="2601269" cy="456650"/>
            <a:chOff x="2933" y="44444"/>
            <a:chExt cx="2859934" cy="635695"/>
          </a:xfrm>
          <a:solidFill>
            <a:srgbClr val="154888"/>
          </a:solidFill>
        </p:grpSpPr>
        <p:sp>
          <p:nvSpPr>
            <p:cNvPr id="134" name="Rectangle 133"/>
            <p:cNvSpPr/>
            <p:nvPr/>
          </p:nvSpPr>
          <p:spPr>
            <a:xfrm>
              <a:off x="2933" y="44444"/>
              <a:ext cx="2859934" cy="635695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TextBox 134"/>
            <p:cNvSpPr txBox="1"/>
            <p:nvPr/>
          </p:nvSpPr>
          <p:spPr>
            <a:xfrm>
              <a:off x="2933" y="44444"/>
              <a:ext cx="2859934" cy="6356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Internal control system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617522" y="4263057"/>
            <a:ext cx="2601269" cy="1737048"/>
            <a:chOff x="2933" y="680139"/>
            <a:chExt cx="2859934" cy="17664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7" name="Rectangle 136"/>
            <p:cNvSpPr/>
            <p:nvPr/>
          </p:nvSpPr>
          <p:spPr>
            <a:xfrm>
              <a:off x="2933" y="680139"/>
              <a:ext cx="2859934" cy="176640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TextBox 137"/>
            <p:cNvSpPr txBox="1"/>
            <p:nvPr/>
          </p:nvSpPr>
          <p:spPr>
            <a:xfrm>
              <a:off x="2933" y="757444"/>
              <a:ext cx="2859934" cy="15335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Manual controls implemented through defined SOPs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IT application controls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423440" y="1489309"/>
            <a:ext cx="2535955" cy="390315"/>
            <a:chOff x="3263258" y="176532"/>
            <a:chExt cx="2859934" cy="547200"/>
          </a:xfrm>
          <a:solidFill>
            <a:srgbClr val="154888"/>
          </a:solidFill>
        </p:grpSpPr>
        <p:sp>
          <p:nvSpPr>
            <p:cNvPr id="140" name="Rectangle 139"/>
            <p:cNvSpPr/>
            <p:nvPr/>
          </p:nvSpPr>
          <p:spPr>
            <a:xfrm>
              <a:off x="3263258" y="176532"/>
              <a:ext cx="2859934" cy="547200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TextBox 140"/>
            <p:cNvSpPr txBox="1"/>
            <p:nvPr/>
          </p:nvSpPr>
          <p:spPr>
            <a:xfrm>
              <a:off x="3263258" y="176532"/>
              <a:ext cx="2859934" cy="547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Risk Management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423440" y="1879625"/>
            <a:ext cx="2535955" cy="1529173"/>
            <a:chOff x="3263258" y="723732"/>
            <a:chExt cx="2859934" cy="15907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3" name="Rectangle 142"/>
            <p:cNvSpPr/>
            <p:nvPr/>
          </p:nvSpPr>
          <p:spPr>
            <a:xfrm>
              <a:off x="3263258" y="723732"/>
              <a:ext cx="2859934" cy="159072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TextBox 143"/>
            <p:cNvSpPr txBox="1"/>
            <p:nvPr/>
          </p:nvSpPr>
          <p:spPr>
            <a:xfrm>
              <a:off x="3263258" y="723732"/>
              <a:ext cx="2859934" cy="1590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Performs both First and Second line defense roles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Is primarily managing credit risk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423440" y="3806407"/>
            <a:ext cx="2535955" cy="456650"/>
            <a:chOff x="3263258" y="44444"/>
            <a:chExt cx="2859934" cy="635695"/>
          </a:xfrm>
          <a:solidFill>
            <a:srgbClr val="154888"/>
          </a:solidFill>
        </p:grpSpPr>
        <p:sp>
          <p:nvSpPr>
            <p:cNvPr id="146" name="Rectangle 145"/>
            <p:cNvSpPr/>
            <p:nvPr/>
          </p:nvSpPr>
          <p:spPr>
            <a:xfrm>
              <a:off x="3263258" y="44444"/>
              <a:ext cx="2859934" cy="635695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TextBox 146"/>
            <p:cNvSpPr txBox="1"/>
            <p:nvPr/>
          </p:nvSpPr>
          <p:spPr>
            <a:xfrm>
              <a:off x="3263258" y="44444"/>
              <a:ext cx="2859934" cy="6356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Information Security Officer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423440" y="4263057"/>
            <a:ext cx="2535955" cy="1737048"/>
            <a:chOff x="3263258" y="680139"/>
            <a:chExt cx="2859934" cy="17664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9" name="Rectangle 148"/>
            <p:cNvSpPr/>
            <p:nvPr/>
          </p:nvSpPr>
          <p:spPr>
            <a:xfrm>
              <a:off x="3263258" y="680139"/>
              <a:ext cx="2859934" cy="176640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0" name="TextBox 149"/>
            <p:cNvSpPr txBox="1"/>
            <p:nvPr/>
          </p:nvSpPr>
          <p:spPr>
            <a:xfrm>
              <a:off x="3263258" y="680139"/>
              <a:ext cx="2859934" cy="1766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Reviews gaps in implementation of IT security policies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Advises ITSC on future strategy and corrective measures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9164044" y="1489309"/>
            <a:ext cx="2450598" cy="391636"/>
            <a:chOff x="6523583" y="176532"/>
            <a:chExt cx="2859934" cy="547200"/>
          </a:xfrm>
          <a:solidFill>
            <a:srgbClr val="154888"/>
          </a:solidFill>
        </p:grpSpPr>
        <p:sp>
          <p:nvSpPr>
            <p:cNvPr id="152" name="Rectangle 151"/>
            <p:cNvSpPr/>
            <p:nvPr/>
          </p:nvSpPr>
          <p:spPr>
            <a:xfrm>
              <a:off x="6523583" y="176532"/>
              <a:ext cx="2859934" cy="547200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" name="TextBox 152"/>
            <p:cNvSpPr txBox="1"/>
            <p:nvPr/>
          </p:nvSpPr>
          <p:spPr>
            <a:xfrm>
              <a:off x="6523583" y="176532"/>
              <a:ext cx="2859934" cy="547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Compliance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164044" y="1895504"/>
            <a:ext cx="2450598" cy="1484967"/>
            <a:chOff x="6523583" y="723732"/>
            <a:chExt cx="2859934" cy="15907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5" name="Rectangle 154"/>
            <p:cNvSpPr/>
            <p:nvPr/>
          </p:nvSpPr>
          <p:spPr>
            <a:xfrm>
              <a:off x="6523583" y="723732"/>
              <a:ext cx="2859934" cy="159072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6" name="TextBox 155"/>
            <p:cNvSpPr txBox="1"/>
            <p:nvPr/>
          </p:nvSpPr>
          <p:spPr>
            <a:xfrm>
              <a:off x="6523583" y="723732"/>
              <a:ext cx="2859934" cy="1590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Checks adherence to laws and regulations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Assesses readiness of Company for potential regulatory changes.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164044" y="3806407"/>
            <a:ext cx="2450598" cy="403593"/>
            <a:chOff x="6523583" y="44444"/>
            <a:chExt cx="2859934" cy="635695"/>
          </a:xfrm>
          <a:solidFill>
            <a:srgbClr val="154888"/>
          </a:solidFill>
        </p:grpSpPr>
        <p:sp>
          <p:nvSpPr>
            <p:cNvPr id="158" name="Rectangle 157"/>
            <p:cNvSpPr/>
            <p:nvPr/>
          </p:nvSpPr>
          <p:spPr>
            <a:xfrm>
              <a:off x="6523583" y="44444"/>
              <a:ext cx="2859934" cy="635695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TextBox 158"/>
            <p:cNvSpPr txBox="1"/>
            <p:nvPr/>
          </p:nvSpPr>
          <p:spPr>
            <a:xfrm>
              <a:off x="6523583" y="44444"/>
              <a:ext cx="2859934" cy="6356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Internal Audit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9164044" y="4225005"/>
            <a:ext cx="2450598" cy="1775100"/>
            <a:chOff x="6523583" y="680139"/>
            <a:chExt cx="2859934" cy="176640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1" name="Rectangle 160"/>
            <p:cNvSpPr/>
            <p:nvPr/>
          </p:nvSpPr>
          <p:spPr>
            <a:xfrm>
              <a:off x="6523583" y="680139"/>
              <a:ext cx="2859934" cy="1766407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2" name="TextBox 161"/>
            <p:cNvSpPr txBox="1"/>
            <p:nvPr/>
          </p:nvSpPr>
          <p:spPr>
            <a:xfrm>
              <a:off x="6523583" y="680139"/>
              <a:ext cx="2859934" cy="17664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600" kern="1200" dirty="0">
                  <a:cs typeface="Arial" panose="020B0604020202020204" pitchFamily="34" charset="0"/>
                </a:rPr>
                <a:t>Risk based Internal Assurance</a:t>
              </a: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358744" y="854184"/>
            <a:ext cx="2665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baseline="30000" dirty="0">
                <a:solidFill>
                  <a:srgbClr val="C00000"/>
                </a:solidFill>
              </a:rPr>
              <a:t>ND</a:t>
            </a:r>
            <a:r>
              <a:rPr lang="en-US" sz="2400" dirty="0">
                <a:solidFill>
                  <a:srgbClr val="C00000"/>
                </a:solidFill>
              </a:rPr>
              <a:t>  Line of Defense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067090" y="849403"/>
            <a:ext cx="264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  <a:r>
              <a:rPr lang="en-US" sz="2400" baseline="30000" dirty="0">
                <a:solidFill>
                  <a:srgbClr val="C00000"/>
                </a:solidFill>
              </a:rPr>
              <a:t>RD</a:t>
            </a:r>
            <a:r>
              <a:rPr lang="en-US" sz="2400" dirty="0">
                <a:solidFill>
                  <a:srgbClr val="C00000"/>
                </a:solidFill>
              </a:rPr>
              <a:t>  Line of Defense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309582" y="1233141"/>
            <a:ext cx="22722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OLP’s Risk Management Framework is overseen by Board’s Risk Committee and ultimately by the Board. Various Management Committees also oversee each risk. </a:t>
            </a:r>
          </a:p>
          <a:p>
            <a:pPr lvl="0">
              <a:defRPr/>
            </a:pP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OLP has also implemented Enterprise Risk Management framework (ERM) to control the risk at strategic level.</a:t>
            </a:r>
          </a:p>
          <a:p>
            <a:pPr lvl="0">
              <a:defRPr/>
            </a:pP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The Risk Management Framework consists of three lines of defense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167" name="Picture 166" descr="orix_logo_00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168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5415" y="17079"/>
            <a:ext cx="530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OLP’s Risk Management Framework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09005" y="698293"/>
            <a:ext cx="11691258" cy="5924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005" y="6609806"/>
            <a:ext cx="5397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ORIX LEASING PAKISTAN LIMITED | Corporate Briefing Session -  Wednesday, October 27,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2192000" cy="457200"/>
            <a:chOff x="0" y="1"/>
            <a:chExt cx="12192000" cy="457200"/>
          </a:xfrm>
        </p:grpSpPr>
        <p:pic>
          <p:nvPicPr>
            <p:cNvPr id="8" name="Picture 7" descr="orix_logo_00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992981" cy="457200"/>
            </a:xfrm>
            <a:prstGeom prst="rect">
              <a:avLst/>
            </a:prstGeom>
            <a:solidFill>
              <a:srgbClr val="090F44"/>
            </a:solidFill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992981" y="2"/>
              <a:ext cx="11199019" cy="457199"/>
            </a:xfrm>
            <a:prstGeom prst="rect">
              <a:avLst/>
            </a:prstGeom>
            <a:solidFill>
              <a:srgbClr val="090F44"/>
            </a:solidFill>
          </p:spPr>
          <p:txBody>
            <a:bodyPr vert="horz" lIns="45720" tIns="45720" rIns="45720" bIns="45720" rtlCol="0" anchor="ctr" anchorCtr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62422" marR="0" lvl="8" indent="-137157" algn="r" defTabSz="914377" rtl="0" eaLnBrk="1" fontAlgn="auto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5B9BD5"/>
                </a:buClr>
                <a:buSzTx/>
                <a:buFont typeface="Wingdings 3" pitchFamily="18" charset="2"/>
                <a:buChar char="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5371-771C-4C29-A19C-CBDBD99753FB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85E8BE-3364-4B80-95FE-55F6B62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6084" y="539098"/>
            <a:ext cx="3274179" cy="61823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490" y="2921168"/>
            <a:ext cx="3725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133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1558</Words>
  <Application>Microsoft Office PowerPoint</Application>
  <PresentationFormat>Widescreen</PresentationFormat>
  <Paragraphs>488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Heavy</vt:lpstr>
      <vt:lpstr>Futura Md BT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Masoom Ali</dc:creator>
  <cp:lastModifiedBy>Nabeel Raza</cp:lastModifiedBy>
  <cp:revision>222</cp:revision>
  <cp:lastPrinted>2020-10-23T07:39:11Z</cp:lastPrinted>
  <dcterms:created xsi:type="dcterms:W3CDTF">2020-10-22T11:15:24Z</dcterms:created>
  <dcterms:modified xsi:type="dcterms:W3CDTF">2021-10-27T05:00:06Z</dcterms:modified>
</cp:coreProperties>
</file>